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F198A-A016-4C1D-BDAB-FB51D291DAC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33EA-7E32-4209-9B24-FBA401AE38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862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F198A-A016-4C1D-BDAB-FB51D291DAC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33EA-7E32-4209-9B24-FBA401AE38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782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F198A-A016-4C1D-BDAB-FB51D291DAC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33EA-7E32-4209-9B24-FBA401AE38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62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F198A-A016-4C1D-BDAB-FB51D291DAC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33EA-7E32-4209-9B24-FBA401AE38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650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F198A-A016-4C1D-BDAB-FB51D291DAC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33EA-7E32-4209-9B24-FBA401AE38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981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F198A-A016-4C1D-BDAB-FB51D291DAC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33EA-7E32-4209-9B24-FBA401AE38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834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F198A-A016-4C1D-BDAB-FB51D291DAC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33EA-7E32-4209-9B24-FBA401AE38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466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F198A-A016-4C1D-BDAB-FB51D291DAC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33EA-7E32-4209-9B24-FBA401AE38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197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F198A-A016-4C1D-BDAB-FB51D291DAC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33EA-7E32-4209-9B24-FBA401AE38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5867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F198A-A016-4C1D-BDAB-FB51D291DAC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33EA-7E32-4209-9B24-FBA401AE38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668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F198A-A016-4C1D-BDAB-FB51D291DAC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933EA-7E32-4209-9B24-FBA401AE38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634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AF198A-A016-4C1D-BDAB-FB51D291DACC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933EA-7E32-4209-9B24-FBA401AE38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387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eiuCdPJ83n4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5166" y="1685109"/>
            <a:ext cx="49959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Give details of each of the scenes from the video =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of the scene (location, items and people)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of the direction (where are they all in the scene)</a:t>
            </a:r>
          </a:p>
          <a:p>
            <a:pPr marL="285750" indent="-285750">
              <a:buFontTx/>
              <a:buChar char="-"/>
            </a:pPr>
            <a:r>
              <a:rPr lang="en-GB" dirty="0" smtClean="0"/>
              <a:t>of the actions (what is happening) 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25166" y="3701534"/>
            <a:ext cx="48462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2"/>
              </a:rPr>
              <a:t>https://www.youtube.com/watch?v=eiuCdPJ83n4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731520" y="535577"/>
            <a:ext cx="26430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Harry Potter best scenes =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t="356" r="48252" b="19465"/>
          <a:stretch/>
        </p:blipFill>
        <p:spPr>
          <a:xfrm>
            <a:off x="6915656" y="535577"/>
            <a:ext cx="4135519" cy="3618411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 flipV="1">
            <a:off x="5858067" y="2885438"/>
            <a:ext cx="1940459" cy="9746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3813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49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Ifield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Karine Bennett</dc:creator>
  <cp:lastModifiedBy>Karine Bennett</cp:lastModifiedBy>
  <cp:revision>3</cp:revision>
  <dcterms:created xsi:type="dcterms:W3CDTF">2020-06-04T16:48:59Z</dcterms:created>
  <dcterms:modified xsi:type="dcterms:W3CDTF">2020-06-04T17:04:11Z</dcterms:modified>
</cp:coreProperties>
</file>