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23"/>
  </p:handoutMasterIdLst>
  <p:sldIdLst>
    <p:sldId id="261" r:id="rId2"/>
    <p:sldId id="267" r:id="rId3"/>
    <p:sldId id="263" r:id="rId4"/>
    <p:sldId id="273" r:id="rId5"/>
    <p:sldId id="274" r:id="rId6"/>
    <p:sldId id="275" r:id="rId7"/>
    <p:sldId id="276" r:id="rId8"/>
    <p:sldId id="277" r:id="rId9"/>
    <p:sldId id="278" r:id="rId10"/>
    <p:sldId id="279" r:id="rId11"/>
    <p:sldId id="280" r:id="rId12"/>
    <p:sldId id="281" r:id="rId13"/>
    <p:sldId id="282" r:id="rId14"/>
    <p:sldId id="283" r:id="rId15"/>
    <p:sldId id="284" r:id="rId16"/>
    <p:sldId id="285" r:id="rId17"/>
    <p:sldId id="286" r:id="rId18"/>
    <p:sldId id="287" r:id="rId19"/>
    <p:sldId id="288" r:id="rId20"/>
    <p:sldId id="272" r:id="rId21"/>
    <p:sldId id="271" r:id="rId22"/>
  </p:sldIdLst>
  <p:sldSz cx="9144000" cy="6858000" type="screen4x3"/>
  <p:notesSz cx="6858000" cy="9144000"/>
  <p:embeddedFontLst>
    <p:embeddedFont>
      <p:font typeface="Twinkl SemiBold" pitchFamily="2" charset="0"/>
      <p:bold r:id="rId24"/>
    </p:embeddedFont>
    <p:embeddedFont>
      <p:font typeface="Tuffy" panose="020B0603060100000000" pitchFamily="34" charset="0"/>
      <p:regular r:id="rId25"/>
      <p:bold r:id="rId26"/>
      <p:italic r:id="rId27"/>
      <p:boldItalic r:id="rId28"/>
    </p:embeddedFont>
    <p:embeddedFont>
      <p:font typeface="Twinkl" panose="020B0604020202020204" pitchFamily="2" charset="0"/>
      <p:regular r:id="rId29"/>
      <p:bold r:id="rId30"/>
    </p:embeddedFont>
    <p:embeddedFont>
      <p:font typeface="Calibri" panose="020F0502020204030204" pitchFamily="34" charset="0"/>
      <p:regular r:id="rId31"/>
      <p:bold r:id="rId32"/>
      <p:italic r:id="rId33"/>
      <p:boldItalic r:id="rId34"/>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1905">
          <p15:clr>
            <a:srgbClr val="A4A3A4"/>
          </p15:clr>
        </p15:guide>
        <p15:guide id="3" pos="317">
          <p15:clr>
            <a:srgbClr val="A4A3A4"/>
          </p15:clr>
        </p15:guide>
        <p15:guide id="4" orient="horz" pos="3997">
          <p15:clr>
            <a:srgbClr val="A4A3A4"/>
          </p15:clr>
        </p15:guide>
        <p15:guide id="5" pos="5443">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guide id="11" pos="297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768AD"/>
    <a:srgbClr val="FFFFFF"/>
    <a:srgbClr val="9B9BCD"/>
    <a:srgbClr val="6C388B"/>
    <a:srgbClr val="C1CBF7"/>
    <a:srgbClr val="86CCCE"/>
    <a:srgbClr val="B2B2B2"/>
    <a:srgbClr val="AD8CC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559" autoAdjust="0"/>
    <p:restoredTop sz="94660"/>
  </p:normalViewPr>
  <p:slideViewPr>
    <p:cSldViewPr snapToGrid="0">
      <p:cViewPr varScale="1">
        <p:scale>
          <a:sx n="111" d="100"/>
          <a:sy n="111" d="100"/>
        </p:scale>
        <p:origin x="1308" y="114"/>
      </p:cViewPr>
      <p:guideLst>
        <p:guide orient="horz" pos="2160"/>
        <p:guide pos="1905"/>
        <p:guide pos="317"/>
        <p:guide orient="horz" pos="3997"/>
        <p:guide pos="5443"/>
        <p:guide orient="horz" pos="323"/>
        <p:guide pos="476"/>
        <p:guide orient="horz" pos="459"/>
        <p:guide orient="horz" pos="3838"/>
        <p:guide pos="5284"/>
        <p:guide pos="2971"/>
      </p:guideLst>
    </p:cSldViewPr>
  </p:slideViewPr>
  <p:notesTextViewPr>
    <p:cViewPr>
      <p:scale>
        <a:sx n="3" d="2"/>
        <a:sy n="3" d="2"/>
      </p:scale>
      <p:origin x="0" y="0"/>
    </p:cViewPr>
  </p:notesTextViewPr>
  <p:notesViewPr>
    <p:cSldViewPr snapToGrid="0">
      <p:cViewPr varScale="1">
        <p:scale>
          <a:sx n="85" d="100"/>
          <a:sy n="85" d="100"/>
        </p:scale>
        <p:origin x="3144"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1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33" Type="http://schemas.openxmlformats.org/officeDocument/2006/relationships/font" Target="fonts/font10.fntdata"/><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32" Type="http://schemas.openxmlformats.org/officeDocument/2006/relationships/font" Target="fonts/font9.fntdata"/><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28" Type="http://schemas.openxmlformats.org/officeDocument/2006/relationships/font" Target="fonts/font5.fntdata"/><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4.fntdata"/><Relationship Id="rId30" Type="http://schemas.openxmlformats.org/officeDocument/2006/relationships/font" Target="fonts/font7.fntdata"/><Relationship Id="rId35"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E2509DC-B553-4D8D-849A-247FF6B7216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96FEDE84-1988-4FCD-9DAE-0FA043739A8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01FAD4C3-EFE9-4CFE-8280-18E3D6C00ACD}" type="datetimeFigureOut">
              <a:rPr lang="en-GB"/>
              <a:pPr>
                <a:defRPr/>
              </a:pPr>
              <a:t>01/05/2020</a:t>
            </a:fld>
            <a:endParaRPr lang="en-GB"/>
          </a:p>
        </p:txBody>
      </p:sp>
      <p:sp>
        <p:nvSpPr>
          <p:cNvPr id="4" name="Footer Placeholder 3">
            <a:extLst>
              <a:ext uri="{FF2B5EF4-FFF2-40B4-BE49-F238E27FC236}">
                <a16:creationId xmlns:a16="http://schemas.microsoft.com/office/drawing/2014/main" id="{195E7B13-5ADC-4C26-AB9F-8ECD074C70F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54651C06-8DA8-470F-AD58-468EF991606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D4A0B1A3-0EFA-4F3A-825F-FB8FA0306E62}"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10">
            <a:extLst>
              <a:ext uri="{FF2B5EF4-FFF2-40B4-BE49-F238E27FC236}">
                <a16:creationId xmlns:a16="http://schemas.microsoft.com/office/drawing/2014/main" id="{6BA115C0-9CBB-457E-B4D5-E7F479F448B9}"/>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 name="Title 1"/>
          <p:cNvSpPr>
            <a:spLocks noGrp="1"/>
          </p:cNvSpPr>
          <p:nvPr>
            <p:ph type="ctrTitle"/>
          </p:nvPr>
        </p:nvSpPr>
        <p:spPr>
          <a:xfrm>
            <a:off x="466725" y="1122363"/>
            <a:ext cx="8201025" cy="2387600"/>
          </a:xfrm>
        </p:spPr>
        <p:txBody>
          <a:bodyPr>
            <a:normAutofit/>
          </a:bodyPr>
          <a:lstStyle>
            <a:lvl1pPr algn="ctr">
              <a:defRPr sz="4000">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mn-lt"/>
                <a:ea typeface="Twinkl"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1856631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Rounded Rectangle 4">
            <a:extLst>
              <a:ext uri="{FF2B5EF4-FFF2-40B4-BE49-F238E27FC236}">
                <a16:creationId xmlns:a16="http://schemas.microsoft.com/office/drawing/2014/main" id="{E8D2EE0C-B264-455E-8302-3D8CB2258512}"/>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Tree>
    <p:extLst>
      <p:ext uri="{BB962C8B-B14F-4D97-AF65-F5344CB8AC3E}">
        <p14:creationId xmlns:p14="http://schemas.microsoft.com/office/powerpoint/2010/main" val="14392601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Whole Class Icon">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6D2362BF-435D-455B-8133-B87ED1C9FC26}"/>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Whole Class"/>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71814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Individual Icon">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122E6B9C-7D1E-4AAC-867C-FBEEAB3FB9AE}"/>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Individual Work"/>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43840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airs Icon">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AABDAAEB-71E6-4C38-AD51-D190F84A7394}"/>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airs"/>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096557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alking Partners Icon">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F9029071-E18E-426E-9125-B9513559EE4C}"/>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Talking Partners"/>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464367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Groups Icon">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10DA4D8A-399C-4BE6-A975-45782AD6C9EE}"/>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Group Work"/>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788770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Mental and Oral Starter Icon">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371E31FC-493C-42C5-969A-8AB9E59A28BF}"/>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12"/>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321853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Assesment Icon">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1C2F92B0-ADFC-4ABF-82CF-8387EA923313}"/>
              </a:ext>
            </a:extLst>
          </p:cNvPr>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525549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6" name="Title 1"/>
          <p:cNvSpPr>
            <a:spLocks noGrp="1"/>
          </p:cNvSpPr>
          <p:nvPr>
            <p:ph type="title"/>
          </p:nvPr>
        </p:nvSpPr>
        <p:spPr>
          <a:xfrm>
            <a:off x="457198" y="485774"/>
            <a:ext cx="8220075" cy="1199094"/>
          </a:xfrm>
        </p:spPr>
        <p:txBody>
          <a:bodyPr>
            <a:normAutofit/>
          </a:bodyPr>
          <a:lstStyle>
            <a:lvl1pPr>
              <a:defRPr sz="4000" b="1">
                <a:latin typeface="+mj-lt"/>
              </a:defRPr>
            </a:lvl1pPr>
          </a:lstStyle>
          <a:p>
            <a:r>
              <a:rPr lang="en-US"/>
              <a:t>Click to edit Master title style</a:t>
            </a:r>
            <a:endParaRPr lang="en-US" dirty="0"/>
          </a:p>
        </p:txBody>
      </p:sp>
      <p:sp>
        <p:nvSpPr>
          <p:cNvPr id="7" name="Content Placeholder 2"/>
          <p:cNvSpPr>
            <a:spLocks noGrp="1"/>
          </p:cNvSpPr>
          <p:nvPr>
            <p:ph idx="1"/>
          </p:nvPr>
        </p:nvSpPr>
        <p:spPr>
          <a:xfrm>
            <a:off x="457197" y="1837268"/>
            <a:ext cx="8220075" cy="4558770"/>
          </a:xfrm>
        </p:spPr>
        <p:txBody>
          <a:bodyPr/>
          <a:lstStyle>
            <a:lvl1pPr>
              <a:defRPr sz="1800">
                <a:latin typeface="+mn-lt"/>
                <a:ea typeface="Twinkl" pitchFamily="2" charset="0"/>
              </a:defRPr>
            </a:lvl1pPr>
            <a:lvl2pPr>
              <a:defRPr sz="1600">
                <a:latin typeface="+mn-lt"/>
                <a:ea typeface="Twinkl" pitchFamily="2" charset="0"/>
              </a:defRPr>
            </a:lvl2pPr>
            <a:lvl3pPr>
              <a:defRPr sz="1400">
                <a:latin typeface="+mn-lt"/>
                <a:ea typeface="Twinkl" pitchFamily="2" charset="0"/>
              </a:defRPr>
            </a:lvl3pPr>
            <a:lvl4pPr>
              <a:defRPr sz="1400">
                <a:latin typeface="+mn-lt"/>
                <a:ea typeface="Twinkl" pitchFamily="2" charset="0"/>
              </a:defRPr>
            </a:lvl4pPr>
            <a:lvl5pPr>
              <a:defRPr sz="1400">
                <a:latin typeface="+mn-lt"/>
                <a:ea typeface="Twinkl" pitchFamily="2"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1709670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Tuffy" panose="020B0603060100000000" pitchFamily="34" charset="0"/>
              </a:defRPr>
            </a:lvl1pPr>
          </a:lstStyle>
          <a:p>
            <a:r>
              <a:rPr lang="en-US"/>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Tuffy" panose="020B0603060100000000" pitchFamily="34" charset="0"/>
              </a:defRPr>
            </a:lvl1pPr>
          </a:lstStyle>
          <a:p>
            <a:pPr lvl="0"/>
            <a:r>
              <a:rPr lang="en-US"/>
              <a:t>Edit Master text styles</a:t>
            </a:r>
          </a:p>
        </p:txBody>
      </p:sp>
    </p:spTree>
    <p:extLst>
      <p:ext uri="{BB962C8B-B14F-4D97-AF65-F5344CB8AC3E}">
        <p14:creationId xmlns:p14="http://schemas.microsoft.com/office/powerpoint/2010/main" val="37198565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pic>
        <p:nvPicPr>
          <p:cNvPr id="2" name="Picture 3"/>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250008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884296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noChangeArrowheads="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noChangeArrowheads="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59" r:id="rId10"/>
    <p:sldLayoutId id="2147483760" r:id="rId11"/>
    <p:sldLayoutId id="2147483770" r:id="rId12"/>
    <p:sldLayoutId id="2147483771" r:id="rId13"/>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kern="1200">
          <a:solidFill>
            <a:srgbClr val="1C1C1C"/>
          </a:solidFill>
          <a:latin typeface="+mj-lt"/>
          <a:ea typeface="+mj-ea"/>
          <a:cs typeface="+mj-cs"/>
        </a:defRPr>
      </a:lvl1pPr>
      <a:lvl2pPr algn="l" rtl="0" eaLnBrk="0" fontAlgn="base" hangingPunct="0">
        <a:lnSpc>
          <a:spcPct val="90000"/>
        </a:lnSpc>
        <a:spcBef>
          <a:spcPct val="0"/>
        </a:spcBef>
        <a:spcAft>
          <a:spcPct val="0"/>
        </a:spcAft>
        <a:defRPr sz="4000">
          <a:solidFill>
            <a:srgbClr val="1C1C1C"/>
          </a:solidFill>
          <a:latin typeface="Twinkl SemiBold" pitchFamily="2" charset="0"/>
        </a:defRPr>
      </a:lvl2pPr>
      <a:lvl3pPr algn="l" rtl="0" eaLnBrk="0" fontAlgn="base" hangingPunct="0">
        <a:lnSpc>
          <a:spcPct val="90000"/>
        </a:lnSpc>
        <a:spcBef>
          <a:spcPct val="0"/>
        </a:spcBef>
        <a:spcAft>
          <a:spcPct val="0"/>
        </a:spcAft>
        <a:defRPr sz="4000">
          <a:solidFill>
            <a:srgbClr val="1C1C1C"/>
          </a:solidFill>
          <a:latin typeface="Twinkl SemiBold" pitchFamily="2" charset="0"/>
        </a:defRPr>
      </a:lvl3pPr>
      <a:lvl4pPr algn="l" rtl="0" eaLnBrk="0" fontAlgn="base" hangingPunct="0">
        <a:lnSpc>
          <a:spcPct val="90000"/>
        </a:lnSpc>
        <a:spcBef>
          <a:spcPct val="0"/>
        </a:spcBef>
        <a:spcAft>
          <a:spcPct val="0"/>
        </a:spcAft>
        <a:defRPr sz="4000">
          <a:solidFill>
            <a:srgbClr val="1C1C1C"/>
          </a:solidFill>
          <a:latin typeface="Twinkl SemiBold" pitchFamily="2" charset="0"/>
        </a:defRPr>
      </a:lvl4pPr>
      <a:lvl5pPr algn="l" rtl="0" eaLnBrk="0" fontAlgn="base" hangingPunct="0">
        <a:lnSpc>
          <a:spcPct val="90000"/>
        </a:lnSpc>
        <a:spcBef>
          <a:spcPct val="0"/>
        </a:spcBef>
        <a:spcAft>
          <a:spcPct val="0"/>
        </a:spcAft>
        <a:defRPr sz="4000">
          <a:solidFill>
            <a:srgbClr val="1C1C1C"/>
          </a:solidFill>
          <a:latin typeface="Twinkl SemiBold" pitchFamily="2" charset="0"/>
        </a:defRPr>
      </a:lvl5pPr>
      <a:lvl6pPr marL="457200" algn="l" rtl="0" fontAlgn="base">
        <a:lnSpc>
          <a:spcPct val="90000"/>
        </a:lnSpc>
        <a:spcBef>
          <a:spcPct val="0"/>
        </a:spcBef>
        <a:spcAft>
          <a:spcPct val="0"/>
        </a:spcAft>
        <a:defRPr sz="4000">
          <a:solidFill>
            <a:srgbClr val="1C1C1C"/>
          </a:solidFill>
          <a:latin typeface="Twinkl SemiBold" pitchFamily="2" charset="0"/>
        </a:defRPr>
      </a:lvl6pPr>
      <a:lvl7pPr marL="914400" algn="l" rtl="0" fontAlgn="base">
        <a:lnSpc>
          <a:spcPct val="90000"/>
        </a:lnSpc>
        <a:spcBef>
          <a:spcPct val="0"/>
        </a:spcBef>
        <a:spcAft>
          <a:spcPct val="0"/>
        </a:spcAft>
        <a:defRPr sz="4000">
          <a:solidFill>
            <a:srgbClr val="1C1C1C"/>
          </a:solidFill>
          <a:latin typeface="Twinkl SemiBold" pitchFamily="2" charset="0"/>
        </a:defRPr>
      </a:lvl7pPr>
      <a:lvl8pPr marL="1371600" algn="l" rtl="0" fontAlgn="base">
        <a:lnSpc>
          <a:spcPct val="90000"/>
        </a:lnSpc>
        <a:spcBef>
          <a:spcPct val="0"/>
        </a:spcBef>
        <a:spcAft>
          <a:spcPct val="0"/>
        </a:spcAft>
        <a:defRPr sz="4000">
          <a:solidFill>
            <a:srgbClr val="1C1C1C"/>
          </a:solidFill>
          <a:latin typeface="Twinkl SemiBold" pitchFamily="2" charset="0"/>
        </a:defRPr>
      </a:lvl8pPr>
      <a:lvl9pPr marL="1828800" algn="l" rtl="0" fontAlgn="base">
        <a:lnSpc>
          <a:spcPct val="90000"/>
        </a:lnSpc>
        <a:spcBef>
          <a:spcPct val="0"/>
        </a:spcBef>
        <a:spcAft>
          <a:spcPct val="0"/>
        </a:spcAft>
        <a:defRPr sz="4000">
          <a:solidFill>
            <a:srgbClr val="1C1C1C"/>
          </a:solidFill>
          <a:latin typeface="Twinkl SemiBold"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mn-lt"/>
          <a:ea typeface="Twinkl" pitchFamily="2" charset="0"/>
          <a:cs typeface="Twinkl" pitchFamily="2"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mn-lt"/>
          <a:ea typeface="Twinkl" pitchFamily="2" charset="0"/>
          <a:cs typeface="Twinkl" pitchFamily="2"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mn-lt"/>
          <a:ea typeface="Twinkl" pitchFamily="2" charset="0"/>
          <a:cs typeface="Twinkl" pitchFamily="2"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mn-lt"/>
          <a:ea typeface="Twinkl" pitchFamily="2" charset="0"/>
          <a:cs typeface="Twinkl" pitchFamily="2"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mn-lt"/>
          <a:ea typeface="Twinkl" pitchFamily="2" charset="0"/>
          <a:cs typeface="Twinkl"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3.xml"/><Relationship Id="rId4" Type="http://schemas.openxmlformats.org/officeDocument/2006/relationships/image" Target="../media/image18.png"/></Relationships>
</file>

<file path=ppt/slides/_rels/slide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0.png"/><Relationship Id="rId1" Type="http://schemas.openxmlformats.org/officeDocument/2006/relationships/slideLayout" Target="../slideLayouts/slideLayout3.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3.xml"/><Relationship Id="rId5" Type="http://schemas.openxmlformats.org/officeDocument/2006/relationships/image" Target="../media/image30.png"/><Relationship Id="rId4" Type="http://schemas.openxmlformats.org/officeDocument/2006/relationships/image" Target="../media/image29.png"/></Relationships>
</file>

<file path=ppt/slides/_rels/slide1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3.xml"/><Relationship Id="rId4" Type="http://schemas.openxmlformats.org/officeDocument/2006/relationships/image" Target="../media/image33.png"/></Relationships>
</file>

<file path=ppt/slides/_rels/slide1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4.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2.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2.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2.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4.xml"/><Relationship Id="rId4" Type="http://schemas.openxmlformats.org/officeDocument/2006/relationships/image" Target="../media/image40.png"/></Relationships>
</file>

<file path=ppt/slides/_rels/slide1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3.xml"/><Relationship Id="rId4" Type="http://schemas.openxmlformats.org/officeDocument/2006/relationships/image" Target="../media/image43.png"/></Relationships>
</file>

<file path=ppt/slides/_rels/slide1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3.xml"/><Relationship Id="rId4" Type="http://schemas.openxmlformats.org/officeDocument/2006/relationships/image" Target="../media/image46.png"/></Relationships>
</file>

<file path=ppt/slides/_rels/slide1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463"/>
            <a:ext cx="9144000" cy="688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TextBox 6"/>
          <p:cNvSpPr txBox="1">
            <a:spLocks noChangeArrowheads="1"/>
          </p:cNvSpPr>
          <p:nvPr/>
        </p:nvSpPr>
        <p:spPr bwMode="auto">
          <a:xfrm>
            <a:off x="2071688" y="6383338"/>
            <a:ext cx="4992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gn="ctr" eaLnBrk="1" hangingPunct="1">
              <a:lnSpc>
                <a:spcPct val="100000"/>
              </a:lnSpc>
              <a:spcBef>
                <a:spcPct val="0"/>
              </a:spcBef>
              <a:buFontTx/>
              <a:buNone/>
            </a:pPr>
            <a:r>
              <a:rPr lang="en-GB" altLang="en-US">
                <a:solidFill>
                  <a:schemeClr val="bg1"/>
                </a:solidFill>
                <a:latin typeface="Tuffy" pitchFamily="34" charset="0"/>
              </a:rPr>
              <a:t>Year One</a:t>
            </a:r>
          </a:p>
        </p:txBody>
      </p:sp>
      <p:sp>
        <p:nvSpPr>
          <p:cNvPr id="4" name="Rectangle 3">
            <a:extLst>
              <a:ext uri="{FF2B5EF4-FFF2-40B4-BE49-F238E27FC236}">
                <a16:creationId xmlns:a16="http://schemas.microsoft.com/office/drawing/2014/main" id="{C9C5371C-4744-428C-ABBF-92C77F3A68B2}"/>
              </a:ext>
            </a:extLst>
          </p:cNvPr>
          <p:cNvSpPr/>
          <p:nvPr/>
        </p:nvSpPr>
        <p:spPr>
          <a:xfrm>
            <a:off x="0" y="6251575"/>
            <a:ext cx="9144000" cy="611188"/>
          </a:xfrm>
          <a:prstGeom prst="rect">
            <a:avLst/>
          </a:prstGeom>
          <a:solidFill>
            <a:srgbClr val="6C388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6" name="Straight Connector 5">
            <a:extLst>
              <a:ext uri="{FF2B5EF4-FFF2-40B4-BE49-F238E27FC236}">
                <a16:creationId xmlns:a16="http://schemas.microsoft.com/office/drawing/2014/main" id="{EC92446C-79BE-463F-AC67-6FCB5063D36E}"/>
              </a:ext>
            </a:extLst>
          </p:cNvPr>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4342" name="TextBox 10"/>
          <p:cNvSpPr txBox="1">
            <a:spLocks noChangeArrowheads="1"/>
          </p:cNvSpPr>
          <p:nvPr/>
        </p:nvSpPr>
        <p:spPr bwMode="auto">
          <a:xfrm>
            <a:off x="2254250" y="6464300"/>
            <a:ext cx="4627563" cy="20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eaLnBrk="1" hangingPunct="1">
              <a:lnSpc>
                <a:spcPct val="100000"/>
              </a:lnSpc>
              <a:spcBef>
                <a:spcPct val="0"/>
              </a:spcBef>
              <a:buFontTx/>
              <a:buNone/>
            </a:pPr>
            <a:r>
              <a:rPr lang="en-GB" altLang="en-US" sz="800" b="1">
                <a:solidFill>
                  <a:schemeClr val="bg1"/>
                </a:solidFill>
                <a:latin typeface="Arial" panose="020B0604020202020204" pitchFamily="34" charset="0"/>
                <a:cs typeface="Arial" panose="020B0604020202020204" pitchFamily="34" charset="0"/>
              </a:rPr>
              <a:t>RE</a:t>
            </a:r>
            <a:r>
              <a:rPr lang="en-GB" altLang="en-US" sz="800">
                <a:solidFill>
                  <a:schemeClr val="bg1"/>
                </a:solidFill>
                <a:latin typeface="Arial" panose="020B0604020202020204" pitchFamily="34" charset="0"/>
                <a:cs typeface="Arial" panose="020B0604020202020204" pitchFamily="34" charset="0"/>
              </a:rPr>
              <a:t> | Year 1 | Places of Worship | Jewish Synagogue | Lesson 2</a:t>
            </a:r>
          </a:p>
        </p:txBody>
      </p:sp>
      <p:sp>
        <p:nvSpPr>
          <p:cNvPr id="14343" name="Text Placeholder 16"/>
          <p:cNvSpPr>
            <a:spLocks noGrp="1" noChangeArrowheads="1"/>
          </p:cNvSpPr>
          <p:nvPr>
            <p:ph type="body" sz="quarter" idx="10"/>
          </p:nvPr>
        </p:nvSpPr>
        <p:spPr>
          <a:xfrm>
            <a:off x="1655763" y="3200400"/>
            <a:ext cx="5832475" cy="542925"/>
          </a:xfrm>
        </p:spPr>
        <p:txBody>
          <a:bodyPr/>
          <a:lstStyle/>
          <a:p>
            <a:pPr eaLnBrk="1" hangingPunct="1"/>
            <a:r>
              <a:rPr lang="en-GB" altLang="en-US" smtClean="0">
                <a:latin typeface="Arial" panose="020B0604020202020204" pitchFamily="34" charset="0"/>
                <a:cs typeface="Arial" panose="020B0604020202020204" pitchFamily="34" charset="0"/>
              </a:rPr>
              <a:t>Places of Worship </a:t>
            </a:r>
          </a:p>
        </p:txBody>
      </p:sp>
      <p:sp>
        <p:nvSpPr>
          <p:cNvPr id="14344" name="Title 17"/>
          <p:cNvSpPr>
            <a:spLocks noGrp="1" noChangeArrowheads="1"/>
          </p:cNvSpPr>
          <p:nvPr>
            <p:ph type="title"/>
          </p:nvPr>
        </p:nvSpPr>
        <p:spPr>
          <a:xfrm>
            <a:off x="539750" y="2359025"/>
            <a:ext cx="8064500" cy="655638"/>
          </a:xfrm>
        </p:spPr>
        <p:txBody>
          <a:bodyPr/>
          <a:lstStyle/>
          <a:p>
            <a:pPr eaLnBrk="1" hangingPunct="1"/>
            <a:r>
              <a:rPr lang="en-GB" altLang="en-US" smtClean="0">
                <a:latin typeface="Arial" panose="020B0604020202020204" pitchFamily="34" charset="0"/>
                <a:cs typeface="Arial" panose="020B0604020202020204" pitchFamily="34" charset="0"/>
              </a:rPr>
              <a:t>RE</a:t>
            </a:r>
          </a:p>
        </p:txBody>
      </p:sp>
      <p:pic>
        <p:nvPicPr>
          <p:cNvPr id="14345"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65550" y="982663"/>
            <a:ext cx="1612900" cy="107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4D6E81D0-B91C-4624-B8FB-3CBDBBD026D2}"/>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41C7EBE4-2123-4515-A00C-1759E05EE93E}"/>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5364" name="Title 1"/>
          <p:cNvSpPr txBox="1">
            <a:spLocks noChangeArrowheads="1"/>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eaLnBrk="1" hangingPunct="1">
              <a:spcBef>
                <a:spcPct val="0"/>
              </a:spcBef>
              <a:buFontTx/>
              <a:buNone/>
            </a:pPr>
            <a:r>
              <a:rPr lang="en-US" altLang="en-US" sz="3600">
                <a:solidFill>
                  <a:schemeClr val="tx1"/>
                </a:solidFill>
                <a:latin typeface="Twinkl SemiBold" pitchFamily="2" charset="0"/>
              </a:rPr>
              <a:t>Success Criteria</a:t>
            </a:r>
          </a:p>
        </p:txBody>
      </p:sp>
      <p:sp>
        <p:nvSpPr>
          <p:cNvPr id="15365" name="Title 1"/>
          <p:cNvSpPr txBox="1">
            <a:spLocks noChangeArrowheads="1"/>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eaLnBrk="1" hangingPunct="1">
              <a:spcBef>
                <a:spcPct val="0"/>
              </a:spcBef>
              <a:buFontTx/>
              <a:buNone/>
            </a:pPr>
            <a:r>
              <a:rPr lang="en-US" altLang="en-US" sz="3600">
                <a:solidFill>
                  <a:schemeClr val="tx1"/>
                </a:solidFill>
                <a:latin typeface="Twinkl SemiBold" pitchFamily="2" charset="0"/>
              </a:rPr>
              <a:t>Aim</a:t>
            </a:r>
          </a:p>
        </p:txBody>
      </p:sp>
      <p:sp>
        <p:nvSpPr>
          <p:cNvPr id="15366" name="Content Placeholder 15"/>
          <p:cNvSpPr>
            <a:spLocks noGrp="1" noChangeArrowheads="1"/>
          </p:cNvSpPr>
          <p:nvPr>
            <p:ph idx="4294967295"/>
          </p:nvPr>
        </p:nvSpPr>
        <p:spPr>
          <a:xfrm>
            <a:off x="628650" y="1127125"/>
            <a:ext cx="7886700" cy="1409700"/>
          </a:xfrm>
        </p:spPr>
        <p:txBody>
          <a:bodyPr/>
          <a:lstStyle/>
          <a:p>
            <a:pPr eaLnBrk="1" hangingPunct="1"/>
            <a:r>
              <a:rPr lang="en-GB" altLang="en-US" smtClean="0"/>
              <a:t>To discuss key parts of a Jewish synagogue.</a:t>
            </a:r>
          </a:p>
        </p:txBody>
      </p:sp>
      <p:sp>
        <p:nvSpPr>
          <p:cNvPr id="15367" name="Content Placeholder 15"/>
          <p:cNvSpPr txBox="1">
            <a:spLocks noChangeArrowheads="1"/>
          </p:cNvSpPr>
          <p:nvPr/>
        </p:nvSpPr>
        <p:spPr bwMode="auto">
          <a:xfrm>
            <a:off x="628650" y="3467100"/>
            <a:ext cx="7886700" cy="265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eaLnBrk="1" hangingPunct="1"/>
            <a:r>
              <a:rPr lang="en-GB" altLang="en-US"/>
              <a:t>I can explain what a place of worship is.</a:t>
            </a:r>
          </a:p>
          <a:p>
            <a:pPr eaLnBrk="1" hangingPunct="1"/>
            <a:r>
              <a:rPr lang="en-GB" altLang="en-US"/>
              <a:t>I can name and talk about some important parts of a Jewish synagogue.</a:t>
            </a:r>
          </a:p>
          <a:p>
            <a:pPr eaLnBrk="1" hangingPunct="1"/>
            <a:r>
              <a:rPr lang="en-GB" altLang="en-US"/>
              <a:t>I can talk about some important things that Jewish people believe.</a:t>
            </a:r>
          </a:p>
          <a:p>
            <a:pPr eaLnBrk="1" hangingPunct="1"/>
            <a:r>
              <a:rPr lang="en-GB" altLang="en-US"/>
              <a:t>I can identify and name important parts and objects from a synagogue.</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D6F1AE4-3B36-4FFF-8FBA-3B90FFEC380B}"/>
              </a:ext>
            </a:extLst>
          </p:cNvPr>
          <p:cNvSpPr txBox="1"/>
          <p:nvPr/>
        </p:nvSpPr>
        <p:spPr>
          <a:xfrm>
            <a:off x="755650" y="728663"/>
            <a:ext cx="7632700" cy="584200"/>
          </a:xfrm>
          <a:prstGeom prst="rect">
            <a:avLst/>
          </a:prstGeom>
          <a:noFill/>
        </p:spPr>
        <p:txBody>
          <a:bodyPr>
            <a:spAutoFit/>
          </a:bodyPr>
          <a:lstStyle/>
          <a:p>
            <a:pPr algn="ctr" eaLnBrk="1" fontAlgn="auto" hangingPunct="1">
              <a:spcBef>
                <a:spcPts val="0"/>
              </a:spcBef>
              <a:spcAft>
                <a:spcPts val="0"/>
              </a:spcAft>
              <a:defRPr/>
            </a:pPr>
            <a:r>
              <a:rPr lang="en-GB" sz="3200" dirty="0">
                <a:latin typeface="+mj-lt"/>
              </a:rPr>
              <a:t>What Is a Place of Worship?</a:t>
            </a:r>
          </a:p>
        </p:txBody>
      </p:sp>
      <p:grpSp>
        <p:nvGrpSpPr>
          <p:cNvPr id="16387" name="Group 2"/>
          <p:cNvGrpSpPr>
            <a:grpSpLocks/>
          </p:cNvGrpSpPr>
          <p:nvPr/>
        </p:nvGrpSpPr>
        <p:grpSpPr bwMode="auto">
          <a:xfrm>
            <a:off x="674688" y="1644650"/>
            <a:ext cx="6002337" cy="809625"/>
            <a:chOff x="674688" y="5370650"/>
            <a:chExt cx="6002337" cy="809624"/>
          </a:xfrm>
        </p:grpSpPr>
        <p:grpSp>
          <p:nvGrpSpPr>
            <p:cNvPr id="16401" name="Group 2"/>
            <p:cNvGrpSpPr>
              <a:grpSpLocks/>
            </p:cNvGrpSpPr>
            <p:nvPr/>
          </p:nvGrpSpPr>
          <p:grpSpPr bwMode="auto">
            <a:xfrm>
              <a:off x="674688" y="5370650"/>
              <a:ext cx="6002337" cy="809624"/>
              <a:chOff x="674338" y="2711357"/>
              <a:chExt cx="6002609" cy="809718"/>
            </a:xfrm>
          </p:grpSpPr>
          <p:grpSp>
            <p:nvGrpSpPr>
              <p:cNvPr id="16403" name="Group 3"/>
              <p:cNvGrpSpPr>
                <a:grpSpLocks/>
              </p:cNvGrpSpPr>
              <p:nvPr/>
            </p:nvGrpSpPr>
            <p:grpSpPr bwMode="auto">
              <a:xfrm>
                <a:off x="674338" y="2711357"/>
                <a:ext cx="6002609" cy="809718"/>
                <a:chOff x="674339" y="2422262"/>
                <a:chExt cx="6002608" cy="809718"/>
              </a:xfrm>
            </p:grpSpPr>
            <p:sp>
              <p:nvSpPr>
                <p:cNvPr id="8" name="Rectangle: Rounded Corners 7">
                  <a:extLst>
                    <a:ext uri="{FF2B5EF4-FFF2-40B4-BE49-F238E27FC236}">
                      <a16:creationId xmlns:a16="http://schemas.microsoft.com/office/drawing/2014/main" id="{D80EAFCE-CD3D-4491-AFBB-54D13DD62155}"/>
                    </a:ext>
                  </a:extLst>
                </p:cNvPr>
                <p:cNvSpPr/>
                <p:nvPr/>
              </p:nvSpPr>
              <p:spPr>
                <a:xfrm>
                  <a:off x="755305" y="2422262"/>
                  <a:ext cx="5921642" cy="809718"/>
                </a:xfrm>
                <a:prstGeom prst="roundRect">
                  <a:avLst>
                    <a:gd name="adj" fmla="val 10953"/>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9" name="Isosceles Triangle 8">
                  <a:extLst>
                    <a:ext uri="{FF2B5EF4-FFF2-40B4-BE49-F238E27FC236}">
                      <a16:creationId xmlns:a16="http://schemas.microsoft.com/office/drawing/2014/main" id="{C3D8494F-9DC0-4BB4-8565-0615B87D592F}"/>
                    </a:ext>
                  </a:extLst>
                </p:cNvPr>
                <p:cNvSpPr/>
                <p:nvPr/>
              </p:nvSpPr>
              <p:spPr>
                <a:xfrm rot="19089003">
                  <a:off x="674339" y="2423850"/>
                  <a:ext cx="309576" cy="117488"/>
                </a:xfrm>
                <a:custGeom>
                  <a:avLst/>
                  <a:gdLst>
                    <a:gd name="connsiteX0" fmla="*/ 0 w 307975"/>
                    <a:gd name="connsiteY0" fmla="*/ 174625 h 174625"/>
                    <a:gd name="connsiteX1" fmla="*/ 153988 w 307975"/>
                    <a:gd name="connsiteY1" fmla="*/ 0 h 174625"/>
                    <a:gd name="connsiteX2" fmla="*/ 307975 w 307975"/>
                    <a:gd name="connsiteY2" fmla="*/ 174625 h 174625"/>
                    <a:gd name="connsiteX3" fmla="*/ 0 w 307975"/>
                    <a:gd name="connsiteY3" fmla="*/ 174625 h 174625"/>
                    <a:gd name="connsiteX0" fmla="*/ 0 w 369240"/>
                    <a:gd name="connsiteY0" fmla="*/ 174625 h 184744"/>
                    <a:gd name="connsiteX1" fmla="*/ 153988 w 369240"/>
                    <a:gd name="connsiteY1" fmla="*/ 0 h 184744"/>
                    <a:gd name="connsiteX2" fmla="*/ 369240 w 369240"/>
                    <a:gd name="connsiteY2" fmla="*/ 184744 h 184744"/>
                    <a:gd name="connsiteX3" fmla="*/ 0 w 369240"/>
                    <a:gd name="connsiteY3" fmla="*/ 174625 h 184744"/>
                    <a:gd name="connsiteX0" fmla="*/ 0 w 377369"/>
                    <a:gd name="connsiteY0" fmla="*/ 180132 h 184744"/>
                    <a:gd name="connsiteX1" fmla="*/ 162117 w 377369"/>
                    <a:gd name="connsiteY1" fmla="*/ 0 h 184744"/>
                    <a:gd name="connsiteX2" fmla="*/ 377369 w 377369"/>
                    <a:gd name="connsiteY2" fmla="*/ 184744 h 184744"/>
                    <a:gd name="connsiteX3" fmla="*/ 0 w 377369"/>
                    <a:gd name="connsiteY3" fmla="*/ 180132 h 184744"/>
                    <a:gd name="connsiteX0" fmla="*/ 0 w 331743"/>
                    <a:gd name="connsiteY0" fmla="*/ 89931 h 184744"/>
                    <a:gd name="connsiteX1" fmla="*/ 116491 w 331743"/>
                    <a:gd name="connsiteY1" fmla="*/ 0 h 184744"/>
                    <a:gd name="connsiteX2" fmla="*/ 331743 w 331743"/>
                    <a:gd name="connsiteY2" fmla="*/ 184744 h 184744"/>
                    <a:gd name="connsiteX3" fmla="*/ 0 w 331743"/>
                    <a:gd name="connsiteY3" fmla="*/ 89931 h 184744"/>
                    <a:gd name="connsiteX0" fmla="*/ 0 w 250149"/>
                    <a:gd name="connsiteY0" fmla="*/ 89931 h 111663"/>
                    <a:gd name="connsiteX1" fmla="*/ 116491 w 250149"/>
                    <a:gd name="connsiteY1" fmla="*/ 0 h 111663"/>
                    <a:gd name="connsiteX2" fmla="*/ 250149 w 250149"/>
                    <a:gd name="connsiteY2" fmla="*/ 111663 h 111663"/>
                    <a:gd name="connsiteX3" fmla="*/ 0 w 250149"/>
                    <a:gd name="connsiteY3" fmla="*/ 89931 h 111663"/>
                    <a:gd name="connsiteX0" fmla="*/ 0 w 250149"/>
                    <a:gd name="connsiteY0" fmla="*/ 95915 h 117647"/>
                    <a:gd name="connsiteX1" fmla="*/ 102670 w 250149"/>
                    <a:gd name="connsiteY1" fmla="*/ 0 h 117647"/>
                    <a:gd name="connsiteX2" fmla="*/ 250149 w 250149"/>
                    <a:gd name="connsiteY2" fmla="*/ 117647 h 117647"/>
                    <a:gd name="connsiteX3" fmla="*/ 0 w 250149"/>
                    <a:gd name="connsiteY3" fmla="*/ 95915 h 117647"/>
                    <a:gd name="connsiteX0" fmla="*/ 0 w 215044"/>
                    <a:gd name="connsiteY0" fmla="*/ 95915 h 95915"/>
                    <a:gd name="connsiteX1" fmla="*/ 102670 w 215044"/>
                    <a:gd name="connsiteY1" fmla="*/ 0 h 95915"/>
                    <a:gd name="connsiteX2" fmla="*/ 215044 w 215044"/>
                    <a:gd name="connsiteY2" fmla="*/ 92598 h 95915"/>
                    <a:gd name="connsiteX3" fmla="*/ 0 w 215044"/>
                    <a:gd name="connsiteY3" fmla="*/ 95915 h 95915"/>
                    <a:gd name="connsiteX0" fmla="*/ 0 w 271065"/>
                    <a:gd name="connsiteY0" fmla="*/ 95915 h 129987"/>
                    <a:gd name="connsiteX1" fmla="*/ 102670 w 271065"/>
                    <a:gd name="connsiteY1" fmla="*/ 0 h 129987"/>
                    <a:gd name="connsiteX2" fmla="*/ 271065 w 271065"/>
                    <a:gd name="connsiteY2" fmla="*/ 129987 h 129987"/>
                    <a:gd name="connsiteX3" fmla="*/ 0 w 271065"/>
                    <a:gd name="connsiteY3" fmla="*/ 95915 h 129987"/>
                    <a:gd name="connsiteX0" fmla="*/ 0 w 309565"/>
                    <a:gd name="connsiteY0" fmla="*/ 131760 h 131760"/>
                    <a:gd name="connsiteX1" fmla="*/ 141170 w 309565"/>
                    <a:gd name="connsiteY1" fmla="*/ 0 h 131760"/>
                    <a:gd name="connsiteX2" fmla="*/ 309565 w 309565"/>
                    <a:gd name="connsiteY2" fmla="*/ 129987 h 131760"/>
                    <a:gd name="connsiteX3" fmla="*/ 0 w 309565"/>
                    <a:gd name="connsiteY3" fmla="*/ 131760 h 131760"/>
                  </a:gdLst>
                  <a:ahLst/>
                  <a:cxnLst>
                    <a:cxn ang="0">
                      <a:pos x="connsiteX0" y="connsiteY0"/>
                    </a:cxn>
                    <a:cxn ang="0">
                      <a:pos x="connsiteX1" y="connsiteY1"/>
                    </a:cxn>
                    <a:cxn ang="0">
                      <a:pos x="connsiteX2" y="connsiteY2"/>
                    </a:cxn>
                    <a:cxn ang="0">
                      <a:pos x="connsiteX3" y="connsiteY3"/>
                    </a:cxn>
                  </a:cxnLst>
                  <a:rect l="l" t="t" r="r" b="b"/>
                  <a:pathLst>
                    <a:path w="309565" h="131760">
                      <a:moveTo>
                        <a:pt x="0" y="131760"/>
                      </a:moveTo>
                      <a:lnTo>
                        <a:pt x="141170" y="0"/>
                      </a:lnTo>
                      <a:lnTo>
                        <a:pt x="309565" y="129987"/>
                      </a:lnTo>
                      <a:lnTo>
                        <a:pt x="0" y="131760"/>
                      </a:lnTo>
                      <a:close/>
                    </a:path>
                  </a:pathLst>
                </a:custGeom>
                <a:solidFill>
                  <a:srgbClr val="7768AD"/>
                </a:solidFill>
                <a:ln>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7" name="TXT1">
                <a:extLst>
                  <a:ext uri="{FF2B5EF4-FFF2-40B4-BE49-F238E27FC236}">
                    <a16:creationId xmlns:a16="http://schemas.microsoft.com/office/drawing/2014/main" id="{FE12470B-5468-4F6E-A5AE-14DE882DF725}"/>
                  </a:ext>
                </a:extLst>
              </p:cNvPr>
              <p:cNvSpPr>
                <a:spLocks noChangeArrowheads="1"/>
              </p:cNvSpPr>
              <p:nvPr/>
            </p:nvSpPr>
            <p:spPr bwMode="auto">
              <a:xfrm>
                <a:off x="834682" y="2778040"/>
                <a:ext cx="4051484" cy="369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defRPr/>
                </a:pPr>
                <a:r>
                  <a:rPr lang="en-GB" altLang="en-US" spc="-30" dirty="0"/>
                  <a:t>A place of worship is</a:t>
                </a:r>
                <a:endParaRPr lang="en-GB" altLang="en-US" spc="-30" dirty="0">
                  <a:solidFill>
                    <a:schemeClr val="bg1"/>
                  </a:solidFill>
                </a:endParaRPr>
              </a:p>
            </p:txBody>
          </p:sp>
        </p:grpSp>
        <p:sp>
          <p:nvSpPr>
            <p:cNvPr id="5" name="Rectangle: Rounded Corners 29">
              <a:extLst>
                <a:ext uri="{FF2B5EF4-FFF2-40B4-BE49-F238E27FC236}">
                  <a16:creationId xmlns:a16="http://schemas.microsoft.com/office/drawing/2014/main" id="{A89151E3-729C-4DFE-B4DC-0AC17EB17A17}"/>
                </a:ext>
              </a:extLst>
            </p:cNvPr>
            <p:cNvSpPr/>
            <p:nvPr/>
          </p:nvSpPr>
          <p:spPr>
            <a:xfrm>
              <a:off x="755650" y="5375413"/>
              <a:ext cx="222250" cy="200025"/>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sp>
        <p:nvSpPr>
          <p:cNvPr id="10" name="Rectangle 9"/>
          <p:cNvSpPr>
            <a:spLocks noChangeArrowheads="1"/>
          </p:cNvSpPr>
          <p:nvPr/>
        </p:nvSpPr>
        <p:spPr bwMode="auto">
          <a:xfrm>
            <a:off x="682625" y="2601913"/>
            <a:ext cx="10080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nSpc>
                <a:spcPct val="100000"/>
              </a:lnSpc>
              <a:spcBef>
                <a:spcPct val="0"/>
              </a:spcBef>
              <a:buFont typeface="Wingdings" panose="05000000000000000000" pitchFamily="2" charset="2"/>
              <a:buChar char="ü"/>
            </a:pPr>
            <a:r>
              <a:rPr lang="en-GB" altLang="en-US">
                <a:solidFill>
                  <a:schemeClr val="tx1"/>
                </a:solidFill>
              </a:rPr>
              <a:t>pray;</a:t>
            </a:r>
          </a:p>
        </p:txBody>
      </p:sp>
      <p:sp>
        <p:nvSpPr>
          <p:cNvPr id="11" name="Rectangle 10"/>
          <p:cNvSpPr>
            <a:spLocks noChangeArrowheads="1"/>
          </p:cNvSpPr>
          <p:nvPr/>
        </p:nvSpPr>
        <p:spPr bwMode="auto">
          <a:xfrm>
            <a:off x="682625" y="3067050"/>
            <a:ext cx="13477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nSpc>
                <a:spcPct val="100000"/>
              </a:lnSpc>
              <a:spcBef>
                <a:spcPct val="0"/>
              </a:spcBef>
              <a:buFont typeface="Wingdings" panose="05000000000000000000" pitchFamily="2" charset="2"/>
              <a:buChar char="ü"/>
            </a:pPr>
            <a:r>
              <a:rPr lang="en-GB" altLang="en-US">
                <a:solidFill>
                  <a:schemeClr val="tx1"/>
                </a:solidFill>
              </a:rPr>
              <a:t>worship;</a:t>
            </a:r>
          </a:p>
        </p:txBody>
      </p:sp>
      <p:sp>
        <p:nvSpPr>
          <p:cNvPr id="12" name="Rectangle 11"/>
          <p:cNvSpPr>
            <a:spLocks noChangeArrowheads="1"/>
          </p:cNvSpPr>
          <p:nvPr/>
        </p:nvSpPr>
        <p:spPr bwMode="auto">
          <a:xfrm>
            <a:off x="682625" y="3530600"/>
            <a:ext cx="31178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nSpc>
                <a:spcPct val="100000"/>
              </a:lnSpc>
              <a:spcBef>
                <a:spcPct val="0"/>
              </a:spcBef>
              <a:buFont typeface="Wingdings" panose="05000000000000000000" pitchFamily="2" charset="2"/>
              <a:buChar char="ü"/>
            </a:pPr>
            <a:r>
              <a:rPr lang="en-GB" altLang="en-US">
                <a:solidFill>
                  <a:schemeClr val="tx1"/>
                </a:solidFill>
              </a:rPr>
              <a:t>learn about their religion;</a:t>
            </a:r>
          </a:p>
        </p:txBody>
      </p:sp>
      <p:sp>
        <p:nvSpPr>
          <p:cNvPr id="13" name="Rectangle 12"/>
          <p:cNvSpPr>
            <a:spLocks noChangeArrowheads="1"/>
          </p:cNvSpPr>
          <p:nvPr/>
        </p:nvSpPr>
        <p:spPr bwMode="auto">
          <a:xfrm>
            <a:off x="682625" y="3994150"/>
            <a:ext cx="42767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nSpc>
                <a:spcPct val="100000"/>
              </a:lnSpc>
              <a:spcBef>
                <a:spcPct val="0"/>
              </a:spcBef>
              <a:buFont typeface="Wingdings" panose="05000000000000000000" pitchFamily="2" charset="2"/>
              <a:buChar char="ü"/>
            </a:pPr>
            <a:r>
              <a:rPr lang="en-GB" altLang="en-US">
                <a:solidFill>
                  <a:schemeClr val="tx1"/>
                </a:solidFill>
              </a:rPr>
              <a:t>spend time together as a community.</a:t>
            </a:r>
          </a:p>
        </p:txBody>
      </p:sp>
      <p:pic>
        <p:nvPicPr>
          <p:cNvPr id="16392" name="Picture 15"/>
          <p:cNvPicPr>
            <a:picLocks noChangeAspect="1" noChangeArrowheads="1"/>
          </p:cNvPicPr>
          <p:nvPr/>
        </p:nvPicPr>
        <p:blipFill>
          <a:blip r:embed="rId2" cstate="print">
            <a:extLst>
              <a:ext uri="{28A0092B-C50C-407E-A947-70E740481C1C}">
                <a14:useLocalDpi xmlns:a14="http://schemas.microsoft.com/office/drawing/2010/main" val="0"/>
              </a:ext>
            </a:extLst>
          </a:blip>
          <a:srcRect b="37708"/>
          <a:stretch>
            <a:fillRect/>
          </a:stretch>
        </p:blipFill>
        <p:spPr bwMode="auto">
          <a:xfrm>
            <a:off x="4768850" y="1382713"/>
            <a:ext cx="3575050" cy="5475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XT 2">
            <a:extLst>
              <a:ext uri="{FF2B5EF4-FFF2-40B4-BE49-F238E27FC236}">
                <a16:creationId xmlns:a16="http://schemas.microsoft.com/office/drawing/2014/main" id="{A6C552DF-5E0B-46A7-AB78-A23749DABA2D}"/>
              </a:ext>
            </a:extLst>
          </p:cNvPr>
          <p:cNvSpPr>
            <a:spLocks noChangeArrowheads="1"/>
          </p:cNvSpPr>
          <p:nvPr/>
        </p:nvSpPr>
        <p:spPr bwMode="auto">
          <a:xfrm>
            <a:off x="839788" y="1716088"/>
            <a:ext cx="40513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defRPr/>
            </a:pPr>
            <a:r>
              <a:rPr lang="en-GB" altLang="en-US" spc="-30" dirty="0">
                <a:solidFill>
                  <a:schemeClr val="bg1"/>
                </a:solidFill>
              </a:rPr>
              <a:t>                               </a:t>
            </a:r>
            <a:r>
              <a:rPr lang="en-GB" altLang="en-US" spc="-30" dirty="0"/>
              <a:t>a special place within a religion where believers go to:</a:t>
            </a:r>
          </a:p>
        </p:txBody>
      </p:sp>
      <p:grpSp>
        <p:nvGrpSpPr>
          <p:cNvPr id="19" name="pencil"/>
          <p:cNvGrpSpPr>
            <a:grpSpLocks/>
          </p:cNvGrpSpPr>
          <p:nvPr/>
        </p:nvGrpSpPr>
        <p:grpSpPr bwMode="auto">
          <a:xfrm>
            <a:off x="755650" y="5357813"/>
            <a:ext cx="3295650" cy="723900"/>
            <a:chOff x="755650" y="2605948"/>
            <a:chExt cx="3294857" cy="724343"/>
          </a:xfrm>
        </p:grpSpPr>
        <p:grpSp>
          <p:nvGrpSpPr>
            <p:cNvPr id="16395" name="Group 20"/>
            <p:cNvGrpSpPr>
              <a:grpSpLocks/>
            </p:cNvGrpSpPr>
            <p:nvPr/>
          </p:nvGrpSpPr>
          <p:grpSpPr bwMode="auto">
            <a:xfrm>
              <a:off x="755650" y="2835182"/>
              <a:ext cx="3294857" cy="495109"/>
              <a:chOff x="755650" y="2711357"/>
              <a:chExt cx="3294857" cy="495109"/>
            </a:xfrm>
          </p:grpSpPr>
          <p:sp>
            <p:nvSpPr>
              <p:cNvPr id="24" name="Rectangle: Rounded Corners 23">
                <a:extLst>
                  <a:ext uri="{FF2B5EF4-FFF2-40B4-BE49-F238E27FC236}">
                    <a16:creationId xmlns:a16="http://schemas.microsoft.com/office/drawing/2014/main" id="{CB7A6781-0317-4BB8-BE72-CD231E2E7EDA}"/>
                  </a:ext>
                </a:extLst>
              </p:cNvPr>
              <p:cNvSpPr/>
              <p:nvPr/>
            </p:nvSpPr>
            <p:spPr>
              <a:xfrm>
                <a:off x="755650" y="2710863"/>
                <a:ext cx="3217089" cy="495603"/>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25" name="Rectangle 24">
                <a:extLst>
                  <a:ext uri="{FF2B5EF4-FFF2-40B4-BE49-F238E27FC236}">
                    <a16:creationId xmlns:a16="http://schemas.microsoft.com/office/drawing/2014/main" id="{9BDC67D7-C89E-41E5-9C97-23231CA4589A}"/>
                  </a:ext>
                </a:extLst>
              </p:cNvPr>
              <p:cNvSpPr/>
              <p:nvPr/>
            </p:nvSpPr>
            <p:spPr>
              <a:xfrm>
                <a:off x="833419" y="2777579"/>
                <a:ext cx="3217088" cy="370114"/>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Here’s an idea…</a:t>
                </a:r>
              </a:p>
            </p:txBody>
          </p:sp>
        </p:grpSp>
        <p:sp>
          <p:nvSpPr>
            <p:cNvPr id="21" name="Rectangle: Rounded Corners 29">
              <a:extLst>
                <a:ext uri="{FF2B5EF4-FFF2-40B4-BE49-F238E27FC236}">
                  <a16:creationId xmlns:a16="http://schemas.microsoft.com/office/drawing/2014/main" id="{6A192127-0A1C-4712-87F3-6B424393111E}"/>
                </a:ext>
              </a:extLst>
            </p:cNvPr>
            <p:cNvSpPr/>
            <p:nvPr/>
          </p:nvSpPr>
          <p:spPr>
            <a:xfrm>
              <a:off x="755650" y="2844219"/>
              <a:ext cx="222197" cy="200147"/>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22" name="Rectangle: Rounded Corners 21">
              <a:extLst>
                <a:ext uri="{FF2B5EF4-FFF2-40B4-BE49-F238E27FC236}">
                  <a16:creationId xmlns:a16="http://schemas.microsoft.com/office/drawing/2014/main" id="{1814485B-25A3-4D7D-9CE4-7F016F5AF1DE}"/>
                </a:ext>
              </a:extLst>
            </p:cNvPr>
            <p:cNvSpPr/>
            <p:nvPr/>
          </p:nvSpPr>
          <p:spPr>
            <a:xfrm>
              <a:off x="3199812" y="2679018"/>
              <a:ext cx="572950" cy="525784"/>
            </a:xfrm>
            <a:prstGeom prst="roundRect">
              <a:avLst>
                <a:gd name="adj" fmla="val 9792"/>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v</a:t>
              </a:r>
            </a:p>
          </p:txBody>
        </p:sp>
        <p:pic>
          <p:nvPicPr>
            <p:cNvPr id="16398" name="Picture 3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03263" y="2605948"/>
              <a:ext cx="528120" cy="5264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9"/>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childTnLst>
                          </p:cTn>
                        </p:par>
                      </p:childTnLst>
                    </p:cTn>
                  </p:par>
                </p:childTnLst>
              </p:cTn>
              <p:nextCondLst>
                <p:cond evt="onClick" delay="0">
                  <p:tgtEl>
                    <p:spTgt spid="19"/>
                  </p:tgtEl>
                </p:cond>
              </p:nextCondLst>
            </p:seq>
          </p:childTnLst>
        </p:cTn>
      </p:par>
    </p:tnLst>
    <p:bldLst>
      <p:bldP spid="10" grpId="0"/>
      <p:bldP spid="11" grpId="0"/>
      <p:bldP spid="12" grpId="0"/>
      <p:bldP spid="13" grpId="0"/>
      <p:bldP spid="1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D6F1AE4-3B36-4FFF-8FBA-3B90FFEC380B}"/>
              </a:ext>
            </a:extLst>
          </p:cNvPr>
          <p:cNvSpPr txBox="1"/>
          <p:nvPr/>
        </p:nvSpPr>
        <p:spPr>
          <a:xfrm>
            <a:off x="755650" y="728663"/>
            <a:ext cx="7632700" cy="584200"/>
          </a:xfrm>
          <a:prstGeom prst="rect">
            <a:avLst/>
          </a:prstGeom>
          <a:noFill/>
        </p:spPr>
        <p:txBody>
          <a:bodyPr>
            <a:spAutoFit/>
          </a:bodyPr>
          <a:lstStyle/>
          <a:p>
            <a:pPr algn="ctr" eaLnBrk="1" fontAlgn="auto" hangingPunct="1">
              <a:spcBef>
                <a:spcPts val="0"/>
              </a:spcBef>
              <a:spcAft>
                <a:spcPts val="0"/>
              </a:spcAft>
              <a:defRPr/>
            </a:pPr>
            <a:r>
              <a:rPr lang="en-GB" sz="3200" dirty="0">
                <a:latin typeface="+mj-lt"/>
              </a:rPr>
              <a:t>Judaism</a:t>
            </a:r>
          </a:p>
        </p:txBody>
      </p:sp>
      <p:grpSp>
        <p:nvGrpSpPr>
          <p:cNvPr id="17411" name="Group 2"/>
          <p:cNvGrpSpPr>
            <a:grpSpLocks/>
          </p:cNvGrpSpPr>
          <p:nvPr/>
        </p:nvGrpSpPr>
        <p:grpSpPr bwMode="auto">
          <a:xfrm>
            <a:off x="674688" y="1600200"/>
            <a:ext cx="6002337" cy="809625"/>
            <a:chOff x="674688" y="5370650"/>
            <a:chExt cx="6002337" cy="809624"/>
          </a:xfrm>
        </p:grpSpPr>
        <p:grpSp>
          <p:nvGrpSpPr>
            <p:cNvPr id="17450" name="Group 2"/>
            <p:cNvGrpSpPr>
              <a:grpSpLocks/>
            </p:cNvGrpSpPr>
            <p:nvPr/>
          </p:nvGrpSpPr>
          <p:grpSpPr bwMode="auto">
            <a:xfrm>
              <a:off x="674688" y="5370650"/>
              <a:ext cx="6002337" cy="809624"/>
              <a:chOff x="674338" y="2711357"/>
              <a:chExt cx="6002609" cy="809718"/>
            </a:xfrm>
          </p:grpSpPr>
          <p:grpSp>
            <p:nvGrpSpPr>
              <p:cNvPr id="17452" name="Group 3"/>
              <p:cNvGrpSpPr>
                <a:grpSpLocks/>
              </p:cNvGrpSpPr>
              <p:nvPr/>
            </p:nvGrpSpPr>
            <p:grpSpPr bwMode="auto">
              <a:xfrm>
                <a:off x="674338" y="2711357"/>
                <a:ext cx="6002609" cy="809718"/>
                <a:chOff x="674339" y="2422262"/>
                <a:chExt cx="6002608" cy="809718"/>
              </a:xfrm>
            </p:grpSpPr>
            <p:sp>
              <p:nvSpPr>
                <p:cNvPr id="8" name="Rectangle: Rounded Corners 7">
                  <a:extLst>
                    <a:ext uri="{FF2B5EF4-FFF2-40B4-BE49-F238E27FC236}">
                      <a16:creationId xmlns:a16="http://schemas.microsoft.com/office/drawing/2014/main" id="{D80EAFCE-CD3D-4491-AFBB-54D13DD62155}"/>
                    </a:ext>
                  </a:extLst>
                </p:cNvPr>
                <p:cNvSpPr/>
                <p:nvPr/>
              </p:nvSpPr>
              <p:spPr>
                <a:xfrm>
                  <a:off x="755305" y="2422262"/>
                  <a:ext cx="5921642" cy="809718"/>
                </a:xfrm>
                <a:prstGeom prst="roundRect">
                  <a:avLst>
                    <a:gd name="adj" fmla="val 7816"/>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9" name="Isosceles Triangle 8">
                  <a:extLst>
                    <a:ext uri="{FF2B5EF4-FFF2-40B4-BE49-F238E27FC236}">
                      <a16:creationId xmlns:a16="http://schemas.microsoft.com/office/drawing/2014/main" id="{C3D8494F-9DC0-4BB4-8565-0615B87D592F}"/>
                    </a:ext>
                  </a:extLst>
                </p:cNvPr>
                <p:cNvSpPr/>
                <p:nvPr/>
              </p:nvSpPr>
              <p:spPr>
                <a:xfrm rot="19089003">
                  <a:off x="674339" y="2423850"/>
                  <a:ext cx="309576" cy="117488"/>
                </a:xfrm>
                <a:custGeom>
                  <a:avLst/>
                  <a:gdLst>
                    <a:gd name="connsiteX0" fmla="*/ 0 w 307975"/>
                    <a:gd name="connsiteY0" fmla="*/ 174625 h 174625"/>
                    <a:gd name="connsiteX1" fmla="*/ 153988 w 307975"/>
                    <a:gd name="connsiteY1" fmla="*/ 0 h 174625"/>
                    <a:gd name="connsiteX2" fmla="*/ 307975 w 307975"/>
                    <a:gd name="connsiteY2" fmla="*/ 174625 h 174625"/>
                    <a:gd name="connsiteX3" fmla="*/ 0 w 307975"/>
                    <a:gd name="connsiteY3" fmla="*/ 174625 h 174625"/>
                    <a:gd name="connsiteX0" fmla="*/ 0 w 369240"/>
                    <a:gd name="connsiteY0" fmla="*/ 174625 h 184744"/>
                    <a:gd name="connsiteX1" fmla="*/ 153988 w 369240"/>
                    <a:gd name="connsiteY1" fmla="*/ 0 h 184744"/>
                    <a:gd name="connsiteX2" fmla="*/ 369240 w 369240"/>
                    <a:gd name="connsiteY2" fmla="*/ 184744 h 184744"/>
                    <a:gd name="connsiteX3" fmla="*/ 0 w 369240"/>
                    <a:gd name="connsiteY3" fmla="*/ 174625 h 184744"/>
                    <a:gd name="connsiteX0" fmla="*/ 0 w 377369"/>
                    <a:gd name="connsiteY0" fmla="*/ 180132 h 184744"/>
                    <a:gd name="connsiteX1" fmla="*/ 162117 w 377369"/>
                    <a:gd name="connsiteY1" fmla="*/ 0 h 184744"/>
                    <a:gd name="connsiteX2" fmla="*/ 377369 w 377369"/>
                    <a:gd name="connsiteY2" fmla="*/ 184744 h 184744"/>
                    <a:gd name="connsiteX3" fmla="*/ 0 w 377369"/>
                    <a:gd name="connsiteY3" fmla="*/ 180132 h 184744"/>
                    <a:gd name="connsiteX0" fmla="*/ 0 w 331743"/>
                    <a:gd name="connsiteY0" fmla="*/ 89931 h 184744"/>
                    <a:gd name="connsiteX1" fmla="*/ 116491 w 331743"/>
                    <a:gd name="connsiteY1" fmla="*/ 0 h 184744"/>
                    <a:gd name="connsiteX2" fmla="*/ 331743 w 331743"/>
                    <a:gd name="connsiteY2" fmla="*/ 184744 h 184744"/>
                    <a:gd name="connsiteX3" fmla="*/ 0 w 331743"/>
                    <a:gd name="connsiteY3" fmla="*/ 89931 h 184744"/>
                    <a:gd name="connsiteX0" fmla="*/ 0 w 250149"/>
                    <a:gd name="connsiteY0" fmla="*/ 89931 h 111663"/>
                    <a:gd name="connsiteX1" fmla="*/ 116491 w 250149"/>
                    <a:gd name="connsiteY1" fmla="*/ 0 h 111663"/>
                    <a:gd name="connsiteX2" fmla="*/ 250149 w 250149"/>
                    <a:gd name="connsiteY2" fmla="*/ 111663 h 111663"/>
                    <a:gd name="connsiteX3" fmla="*/ 0 w 250149"/>
                    <a:gd name="connsiteY3" fmla="*/ 89931 h 111663"/>
                    <a:gd name="connsiteX0" fmla="*/ 0 w 250149"/>
                    <a:gd name="connsiteY0" fmla="*/ 95915 h 117647"/>
                    <a:gd name="connsiteX1" fmla="*/ 102670 w 250149"/>
                    <a:gd name="connsiteY1" fmla="*/ 0 h 117647"/>
                    <a:gd name="connsiteX2" fmla="*/ 250149 w 250149"/>
                    <a:gd name="connsiteY2" fmla="*/ 117647 h 117647"/>
                    <a:gd name="connsiteX3" fmla="*/ 0 w 250149"/>
                    <a:gd name="connsiteY3" fmla="*/ 95915 h 117647"/>
                    <a:gd name="connsiteX0" fmla="*/ 0 w 215044"/>
                    <a:gd name="connsiteY0" fmla="*/ 95915 h 95915"/>
                    <a:gd name="connsiteX1" fmla="*/ 102670 w 215044"/>
                    <a:gd name="connsiteY1" fmla="*/ 0 h 95915"/>
                    <a:gd name="connsiteX2" fmla="*/ 215044 w 215044"/>
                    <a:gd name="connsiteY2" fmla="*/ 92598 h 95915"/>
                    <a:gd name="connsiteX3" fmla="*/ 0 w 215044"/>
                    <a:gd name="connsiteY3" fmla="*/ 95915 h 95915"/>
                    <a:gd name="connsiteX0" fmla="*/ 0 w 271065"/>
                    <a:gd name="connsiteY0" fmla="*/ 95915 h 129987"/>
                    <a:gd name="connsiteX1" fmla="*/ 102670 w 271065"/>
                    <a:gd name="connsiteY1" fmla="*/ 0 h 129987"/>
                    <a:gd name="connsiteX2" fmla="*/ 271065 w 271065"/>
                    <a:gd name="connsiteY2" fmla="*/ 129987 h 129987"/>
                    <a:gd name="connsiteX3" fmla="*/ 0 w 271065"/>
                    <a:gd name="connsiteY3" fmla="*/ 95915 h 129987"/>
                    <a:gd name="connsiteX0" fmla="*/ 0 w 309565"/>
                    <a:gd name="connsiteY0" fmla="*/ 131760 h 131760"/>
                    <a:gd name="connsiteX1" fmla="*/ 141170 w 309565"/>
                    <a:gd name="connsiteY1" fmla="*/ 0 h 131760"/>
                    <a:gd name="connsiteX2" fmla="*/ 309565 w 309565"/>
                    <a:gd name="connsiteY2" fmla="*/ 129987 h 131760"/>
                    <a:gd name="connsiteX3" fmla="*/ 0 w 309565"/>
                    <a:gd name="connsiteY3" fmla="*/ 131760 h 131760"/>
                  </a:gdLst>
                  <a:ahLst/>
                  <a:cxnLst>
                    <a:cxn ang="0">
                      <a:pos x="connsiteX0" y="connsiteY0"/>
                    </a:cxn>
                    <a:cxn ang="0">
                      <a:pos x="connsiteX1" y="connsiteY1"/>
                    </a:cxn>
                    <a:cxn ang="0">
                      <a:pos x="connsiteX2" y="connsiteY2"/>
                    </a:cxn>
                    <a:cxn ang="0">
                      <a:pos x="connsiteX3" y="connsiteY3"/>
                    </a:cxn>
                  </a:cxnLst>
                  <a:rect l="l" t="t" r="r" b="b"/>
                  <a:pathLst>
                    <a:path w="309565" h="131760">
                      <a:moveTo>
                        <a:pt x="0" y="131760"/>
                      </a:moveTo>
                      <a:lnTo>
                        <a:pt x="141170" y="0"/>
                      </a:lnTo>
                      <a:lnTo>
                        <a:pt x="309565" y="129987"/>
                      </a:lnTo>
                      <a:lnTo>
                        <a:pt x="0" y="131760"/>
                      </a:lnTo>
                      <a:close/>
                    </a:path>
                  </a:pathLst>
                </a:custGeom>
                <a:solidFill>
                  <a:srgbClr val="7768AD"/>
                </a:solidFill>
                <a:ln>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7" name="TXT1">
                <a:extLst>
                  <a:ext uri="{FF2B5EF4-FFF2-40B4-BE49-F238E27FC236}">
                    <a16:creationId xmlns:a16="http://schemas.microsoft.com/office/drawing/2014/main" id="{FE12470B-5468-4F6E-A5AE-14DE882DF725}"/>
                  </a:ext>
                </a:extLst>
              </p:cNvPr>
              <p:cNvSpPr>
                <a:spLocks noChangeArrowheads="1"/>
              </p:cNvSpPr>
              <p:nvPr/>
            </p:nvSpPr>
            <p:spPr bwMode="auto">
              <a:xfrm>
                <a:off x="834682" y="2778040"/>
                <a:ext cx="5165959" cy="64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defRPr/>
                </a:pPr>
                <a:r>
                  <a:rPr lang="en-GB" altLang="en-US" spc="-30" dirty="0"/>
                  <a:t>Judaism is a religion. People who follow Judaism are called Jews.</a:t>
                </a:r>
              </a:p>
            </p:txBody>
          </p:sp>
        </p:grpSp>
        <p:sp>
          <p:nvSpPr>
            <p:cNvPr id="5" name="Rectangle: Rounded Corners 29">
              <a:extLst>
                <a:ext uri="{FF2B5EF4-FFF2-40B4-BE49-F238E27FC236}">
                  <a16:creationId xmlns:a16="http://schemas.microsoft.com/office/drawing/2014/main" id="{A89151E3-729C-4DFE-B4DC-0AC17EB17A17}"/>
                </a:ext>
              </a:extLst>
            </p:cNvPr>
            <p:cNvSpPr/>
            <p:nvPr/>
          </p:nvSpPr>
          <p:spPr>
            <a:xfrm>
              <a:off x="755650" y="5375413"/>
              <a:ext cx="222250" cy="200025"/>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grpSp>
        <p:nvGrpSpPr>
          <p:cNvPr id="54" name="Group 53"/>
          <p:cNvGrpSpPr>
            <a:grpSpLocks/>
          </p:cNvGrpSpPr>
          <p:nvPr/>
        </p:nvGrpSpPr>
        <p:grpSpPr bwMode="auto">
          <a:xfrm>
            <a:off x="674688" y="3932238"/>
            <a:ext cx="6002337" cy="1093787"/>
            <a:chOff x="674688" y="5370651"/>
            <a:chExt cx="6002337" cy="1092985"/>
          </a:xfrm>
        </p:grpSpPr>
        <p:grpSp>
          <p:nvGrpSpPr>
            <p:cNvPr id="17444" name="Group 2"/>
            <p:cNvGrpSpPr>
              <a:grpSpLocks/>
            </p:cNvGrpSpPr>
            <p:nvPr/>
          </p:nvGrpSpPr>
          <p:grpSpPr bwMode="auto">
            <a:xfrm>
              <a:off x="674688" y="5370651"/>
              <a:ext cx="6002337" cy="1092985"/>
              <a:chOff x="674338" y="2711358"/>
              <a:chExt cx="6002609" cy="1093112"/>
            </a:xfrm>
          </p:grpSpPr>
          <p:grpSp>
            <p:nvGrpSpPr>
              <p:cNvPr id="17446" name="Group 3"/>
              <p:cNvGrpSpPr>
                <a:grpSpLocks/>
              </p:cNvGrpSpPr>
              <p:nvPr/>
            </p:nvGrpSpPr>
            <p:grpSpPr bwMode="auto">
              <a:xfrm>
                <a:off x="674338" y="2711358"/>
                <a:ext cx="6002609" cy="1093112"/>
                <a:chOff x="674339" y="2422263"/>
                <a:chExt cx="6002608" cy="1093112"/>
              </a:xfrm>
            </p:grpSpPr>
            <p:sp>
              <p:nvSpPr>
                <p:cNvPr id="59" name="Rectangle: Rounded Corners 58">
                  <a:extLst>
                    <a:ext uri="{FF2B5EF4-FFF2-40B4-BE49-F238E27FC236}">
                      <a16:creationId xmlns:a16="http://schemas.microsoft.com/office/drawing/2014/main" id="{6A6B0B09-8C27-4D15-9EF2-9B2532F31D94}"/>
                    </a:ext>
                  </a:extLst>
                </p:cNvPr>
                <p:cNvSpPr/>
                <p:nvPr/>
              </p:nvSpPr>
              <p:spPr>
                <a:xfrm>
                  <a:off x="755305" y="2422263"/>
                  <a:ext cx="5921642" cy="1093112"/>
                </a:xfrm>
                <a:prstGeom prst="roundRect">
                  <a:avLst>
                    <a:gd name="adj" fmla="val 5464"/>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60" name="Isosceles Triangle 8">
                  <a:extLst>
                    <a:ext uri="{FF2B5EF4-FFF2-40B4-BE49-F238E27FC236}">
                      <a16:creationId xmlns:a16="http://schemas.microsoft.com/office/drawing/2014/main" id="{3B766278-2EBB-437C-BA06-FBBBBC7B55CA}"/>
                    </a:ext>
                  </a:extLst>
                </p:cNvPr>
                <p:cNvSpPr/>
                <p:nvPr/>
              </p:nvSpPr>
              <p:spPr>
                <a:xfrm rot="19089003">
                  <a:off x="674339" y="2423849"/>
                  <a:ext cx="309576" cy="117403"/>
                </a:xfrm>
                <a:custGeom>
                  <a:avLst/>
                  <a:gdLst>
                    <a:gd name="connsiteX0" fmla="*/ 0 w 307975"/>
                    <a:gd name="connsiteY0" fmla="*/ 174625 h 174625"/>
                    <a:gd name="connsiteX1" fmla="*/ 153988 w 307975"/>
                    <a:gd name="connsiteY1" fmla="*/ 0 h 174625"/>
                    <a:gd name="connsiteX2" fmla="*/ 307975 w 307975"/>
                    <a:gd name="connsiteY2" fmla="*/ 174625 h 174625"/>
                    <a:gd name="connsiteX3" fmla="*/ 0 w 307975"/>
                    <a:gd name="connsiteY3" fmla="*/ 174625 h 174625"/>
                    <a:gd name="connsiteX0" fmla="*/ 0 w 369240"/>
                    <a:gd name="connsiteY0" fmla="*/ 174625 h 184744"/>
                    <a:gd name="connsiteX1" fmla="*/ 153988 w 369240"/>
                    <a:gd name="connsiteY1" fmla="*/ 0 h 184744"/>
                    <a:gd name="connsiteX2" fmla="*/ 369240 w 369240"/>
                    <a:gd name="connsiteY2" fmla="*/ 184744 h 184744"/>
                    <a:gd name="connsiteX3" fmla="*/ 0 w 369240"/>
                    <a:gd name="connsiteY3" fmla="*/ 174625 h 184744"/>
                    <a:gd name="connsiteX0" fmla="*/ 0 w 377369"/>
                    <a:gd name="connsiteY0" fmla="*/ 180132 h 184744"/>
                    <a:gd name="connsiteX1" fmla="*/ 162117 w 377369"/>
                    <a:gd name="connsiteY1" fmla="*/ 0 h 184744"/>
                    <a:gd name="connsiteX2" fmla="*/ 377369 w 377369"/>
                    <a:gd name="connsiteY2" fmla="*/ 184744 h 184744"/>
                    <a:gd name="connsiteX3" fmla="*/ 0 w 377369"/>
                    <a:gd name="connsiteY3" fmla="*/ 180132 h 184744"/>
                    <a:gd name="connsiteX0" fmla="*/ 0 w 331743"/>
                    <a:gd name="connsiteY0" fmla="*/ 89931 h 184744"/>
                    <a:gd name="connsiteX1" fmla="*/ 116491 w 331743"/>
                    <a:gd name="connsiteY1" fmla="*/ 0 h 184744"/>
                    <a:gd name="connsiteX2" fmla="*/ 331743 w 331743"/>
                    <a:gd name="connsiteY2" fmla="*/ 184744 h 184744"/>
                    <a:gd name="connsiteX3" fmla="*/ 0 w 331743"/>
                    <a:gd name="connsiteY3" fmla="*/ 89931 h 184744"/>
                    <a:gd name="connsiteX0" fmla="*/ 0 w 250149"/>
                    <a:gd name="connsiteY0" fmla="*/ 89931 h 111663"/>
                    <a:gd name="connsiteX1" fmla="*/ 116491 w 250149"/>
                    <a:gd name="connsiteY1" fmla="*/ 0 h 111663"/>
                    <a:gd name="connsiteX2" fmla="*/ 250149 w 250149"/>
                    <a:gd name="connsiteY2" fmla="*/ 111663 h 111663"/>
                    <a:gd name="connsiteX3" fmla="*/ 0 w 250149"/>
                    <a:gd name="connsiteY3" fmla="*/ 89931 h 111663"/>
                    <a:gd name="connsiteX0" fmla="*/ 0 w 250149"/>
                    <a:gd name="connsiteY0" fmla="*/ 95915 h 117647"/>
                    <a:gd name="connsiteX1" fmla="*/ 102670 w 250149"/>
                    <a:gd name="connsiteY1" fmla="*/ 0 h 117647"/>
                    <a:gd name="connsiteX2" fmla="*/ 250149 w 250149"/>
                    <a:gd name="connsiteY2" fmla="*/ 117647 h 117647"/>
                    <a:gd name="connsiteX3" fmla="*/ 0 w 250149"/>
                    <a:gd name="connsiteY3" fmla="*/ 95915 h 117647"/>
                    <a:gd name="connsiteX0" fmla="*/ 0 w 215044"/>
                    <a:gd name="connsiteY0" fmla="*/ 95915 h 95915"/>
                    <a:gd name="connsiteX1" fmla="*/ 102670 w 215044"/>
                    <a:gd name="connsiteY1" fmla="*/ 0 h 95915"/>
                    <a:gd name="connsiteX2" fmla="*/ 215044 w 215044"/>
                    <a:gd name="connsiteY2" fmla="*/ 92598 h 95915"/>
                    <a:gd name="connsiteX3" fmla="*/ 0 w 215044"/>
                    <a:gd name="connsiteY3" fmla="*/ 95915 h 95915"/>
                    <a:gd name="connsiteX0" fmla="*/ 0 w 271065"/>
                    <a:gd name="connsiteY0" fmla="*/ 95915 h 129987"/>
                    <a:gd name="connsiteX1" fmla="*/ 102670 w 271065"/>
                    <a:gd name="connsiteY1" fmla="*/ 0 h 129987"/>
                    <a:gd name="connsiteX2" fmla="*/ 271065 w 271065"/>
                    <a:gd name="connsiteY2" fmla="*/ 129987 h 129987"/>
                    <a:gd name="connsiteX3" fmla="*/ 0 w 271065"/>
                    <a:gd name="connsiteY3" fmla="*/ 95915 h 129987"/>
                    <a:gd name="connsiteX0" fmla="*/ 0 w 309565"/>
                    <a:gd name="connsiteY0" fmla="*/ 131760 h 131760"/>
                    <a:gd name="connsiteX1" fmla="*/ 141170 w 309565"/>
                    <a:gd name="connsiteY1" fmla="*/ 0 h 131760"/>
                    <a:gd name="connsiteX2" fmla="*/ 309565 w 309565"/>
                    <a:gd name="connsiteY2" fmla="*/ 129987 h 131760"/>
                    <a:gd name="connsiteX3" fmla="*/ 0 w 309565"/>
                    <a:gd name="connsiteY3" fmla="*/ 131760 h 131760"/>
                  </a:gdLst>
                  <a:ahLst/>
                  <a:cxnLst>
                    <a:cxn ang="0">
                      <a:pos x="connsiteX0" y="connsiteY0"/>
                    </a:cxn>
                    <a:cxn ang="0">
                      <a:pos x="connsiteX1" y="connsiteY1"/>
                    </a:cxn>
                    <a:cxn ang="0">
                      <a:pos x="connsiteX2" y="connsiteY2"/>
                    </a:cxn>
                    <a:cxn ang="0">
                      <a:pos x="connsiteX3" y="connsiteY3"/>
                    </a:cxn>
                  </a:cxnLst>
                  <a:rect l="l" t="t" r="r" b="b"/>
                  <a:pathLst>
                    <a:path w="309565" h="131760">
                      <a:moveTo>
                        <a:pt x="0" y="131760"/>
                      </a:moveTo>
                      <a:lnTo>
                        <a:pt x="141170" y="0"/>
                      </a:lnTo>
                      <a:lnTo>
                        <a:pt x="309565" y="129987"/>
                      </a:lnTo>
                      <a:lnTo>
                        <a:pt x="0" y="131760"/>
                      </a:lnTo>
                      <a:close/>
                    </a:path>
                  </a:pathLst>
                </a:custGeom>
                <a:solidFill>
                  <a:srgbClr val="7768AD"/>
                </a:solidFill>
                <a:ln>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58" name="TXT1">
                <a:extLst>
                  <a:ext uri="{FF2B5EF4-FFF2-40B4-BE49-F238E27FC236}">
                    <a16:creationId xmlns:a16="http://schemas.microsoft.com/office/drawing/2014/main" id="{F4A9E0E1-BA97-4029-AFF2-492C99C9AE49}"/>
                  </a:ext>
                </a:extLst>
              </p:cNvPr>
              <p:cNvSpPr>
                <a:spLocks noChangeArrowheads="1"/>
              </p:cNvSpPr>
              <p:nvPr/>
            </p:nvSpPr>
            <p:spPr bwMode="auto">
              <a:xfrm>
                <a:off x="834682" y="2777992"/>
                <a:ext cx="4810343" cy="923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defRPr/>
                </a:pPr>
                <a:r>
                  <a:rPr lang="en-GB" altLang="en-US" spc="-30" dirty="0"/>
                  <a:t>Jews believe in one God. They believe God made the world and all people. They believe that God loves them and looks after them. </a:t>
                </a:r>
              </a:p>
            </p:txBody>
          </p:sp>
        </p:grpSp>
        <p:sp>
          <p:nvSpPr>
            <p:cNvPr id="56" name="Rectangle: Rounded Corners 29">
              <a:extLst>
                <a:ext uri="{FF2B5EF4-FFF2-40B4-BE49-F238E27FC236}">
                  <a16:creationId xmlns:a16="http://schemas.microsoft.com/office/drawing/2014/main" id="{DE463DD8-43D9-45D5-B534-AC9BAE822385}"/>
                </a:ext>
              </a:extLst>
            </p:cNvPr>
            <p:cNvSpPr/>
            <p:nvPr/>
          </p:nvSpPr>
          <p:spPr>
            <a:xfrm>
              <a:off x="755650" y="5375410"/>
              <a:ext cx="222250" cy="199878"/>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grpSp>
        <p:nvGrpSpPr>
          <p:cNvPr id="61" name="Group 60"/>
          <p:cNvGrpSpPr>
            <a:grpSpLocks/>
          </p:cNvGrpSpPr>
          <p:nvPr/>
        </p:nvGrpSpPr>
        <p:grpSpPr bwMode="auto">
          <a:xfrm>
            <a:off x="674688" y="5284788"/>
            <a:ext cx="6002337" cy="798512"/>
            <a:chOff x="674688" y="5370649"/>
            <a:chExt cx="6002337" cy="798946"/>
          </a:xfrm>
        </p:grpSpPr>
        <p:grpSp>
          <p:nvGrpSpPr>
            <p:cNvPr id="17438" name="Group 2"/>
            <p:cNvGrpSpPr>
              <a:grpSpLocks/>
            </p:cNvGrpSpPr>
            <p:nvPr/>
          </p:nvGrpSpPr>
          <p:grpSpPr bwMode="auto">
            <a:xfrm>
              <a:off x="674688" y="5370649"/>
              <a:ext cx="6002337" cy="798946"/>
              <a:chOff x="674338" y="2711357"/>
              <a:chExt cx="6002609" cy="799039"/>
            </a:xfrm>
          </p:grpSpPr>
          <p:grpSp>
            <p:nvGrpSpPr>
              <p:cNvPr id="17440" name="Group 3"/>
              <p:cNvGrpSpPr>
                <a:grpSpLocks/>
              </p:cNvGrpSpPr>
              <p:nvPr/>
            </p:nvGrpSpPr>
            <p:grpSpPr bwMode="auto">
              <a:xfrm>
                <a:off x="674338" y="2711357"/>
                <a:ext cx="6002609" cy="799039"/>
                <a:chOff x="674339" y="2422262"/>
                <a:chExt cx="6002608" cy="799039"/>
              </a:xfrm>
            </p:grpSpPr>
            <p:sp>
              <p:nvSpPr>
                <p:cNvPr id="66" name="Rectangle: Rounded Corners 65">
                  <a:extLst>
                    <a:ext uri="{FF2B5EF4-FFF2-40B4-BE49-F238E27FC236}">
                      <a16:creationId xmlns:a16="http://schemas.microsoft.com/office/drawing/2014/main" id="{A08DE7A5-1691-4536-BFE5-4E51349CC435}"/>
                    </a:ext>
                  </a:extLst>
                </p:cNvPr>
                <p:cNvSpPr/>
                <p:nvPr/>
              </p:nvSpPr>
              <p:spPr>
                <a:xfrm>
                  <a:off x="755305" y="2422262"/>
                  <a:ext cx="5921642" cy="799039"/>
                </a:xfrm>
                <a:prstGeom prst="roundRect">
                  <a:avLst>
                    <a:gd name="adj" fmla="val 5464"/>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67" name="Isosceles Triangle 8">
                  <a:extLst>
                    <a:ext uri="{FF2B5EF4-FFF2-40B4-BE49-F238E27FC236}">
                      <a16:creationId xmlns:a16="http://schemas.microsoft.com/office/drawing/2014/main" id="{CCD740C7-E87D-4AEE-997F-2C49285A3937}"/>
                    </a:ext>
                  </a:extLst>
                </p:cNvPr>
                <p:cNvSpPr/>
                <p:nvPr/>
              </p:nvSpPr>
              <p:spPr>
                <a:xfrm rot="19089003">
                  <a:off x="674339" y="2423850"/>
                  <a:ext cx="309576" cy="117553"/>
                </a:xfrm>
                <a:custGeom>
                  <a:avLst/>
                  <a:gdLst>
                    <a:gd name="connsiteX0" fmla="*/ 0 w 307975"/>
                    <a:gd name="connsiteY0" fmla="*/ 174625 h 174625"/>
                    <a:gd name="connsiteX1" fmla="*/ 153988 w 307975"/>
                    <a:gd name="connsiteY1" fmla="*/ 0 h 174625"/>
                    <a:gd name="connsiteX2" fmla="*/ 307975 w 307975"/>
                    <a:gd name="connsiteY2" fmla="*/ 174625 h 174625"/>
                    <a:gd name="connsiteX3" fmla="*/ 0 w 307975"/>
                    <a:gd name="connsiteY3" fmla="*/ 174625 h 174625"/>
                    <a:gd name="connsiteX0" fmla="*/ 0 w 369240"/>
                    <a:gd name="connsiteY0" fmla="*/ 174625 h 184744"/>
                    <a:gd name="connsiteX1" fmla="*/ 153988 w 369240"/>
                    <a:gd name="connsiteY1" fmla="*/ 0 h 184744"/>
                    <a:gd name="connsiteX2" fmla="*/ 369240 w 369240"/>
                    <a:gd name="connsiteY2" fmla="*/ 184744 h 184744"/>
                    <a:gd name="connsiteX3" fmla="*/ 0 w 369240"/>
                    <a:gd name="connsiteY3" fmla="*/ 174625 h 184744"/>
                    <a:gd name="connsiteX0" fmla="*/ 0 w 377369"/>
                    <a:gd name="connsiteY0" fmla="*/ 180132 h 184744"/>
                    <a:gd name="connsiteX1" fmla="*/ 162117 w 377369"/>
                    <a:gd name="connsiteY1" fmla="*/ 0 h 184744"/>
                    <a:gd name="connsiteX2" fmla="*/ 377369 w 377369"/>
                    <a:gd name="connsiteY2" fmla="*/ 184744 h 184744"/>
                    <a:gd name="connsiteX3" fmla="*/ 0 w 377369"/>
                    <a:gd name="connsiteY3" fmla="*/ 180132 h 184744"/>
                    <a:gd name="connsiteX0" fmla="*/ 0 w 331743"/>
                    <a:gd name="connsiteY0" fmla="*/ 89931 h 184744"/>
                    <a:gd name="connsiteX1" fmla="*/ 116491 w 331743"/>
                    <a:gd name="connsiteY1" fmla="*/ 0 h 184744"/>
                    <a:gd name="connsiteX2" fmla="*/ 331743 w 331743"/>
                    <a:gd name="connsiteY2" fmla="*/ 184744 h 184744"/>
                    <a:gd name="connsiteX3" fmla="*/ 0 w 331743"/>
                    <a:gd name="connsiteY3" fmla="*/ 89931 h 184744"/>
                    <a:gd name="connsiteX0" fmla="*/ 0 w 250149"/>
                    <a:gd name="connsiteY0" fmla="*/ 89931 h 111663"/>
                    <a:gd name="connsiteX1" fmla="*/ 116491 w 250149"/>
                    <a:gd name="connsiteY1" fmla="*/ 0 h 111663"/>
                    <a:gd name="connsiteX2" fmla="*/ 250149 w 250149"/>
                    <a:gd name="connsiteY2" fmla="*/ 111663 h 111663"/>
                    <a:gd name="connsiteX3" fmla="*/ 0 w 250149"/>
                    <a:gd name="connsiteY3" fmla="*/ 89931 h 111663"/>
                    <a:gd name="connsiteX0" fmla="*/ 0 w 250149"/>
                    <a:gd name="connsiteY0" fmla="*/ 95915 h 117647"/>
                    <a:gd name="connsiteX1" fmla="*/ 102670 w 250149"/>
                    <a:gd name="connsiteY1" fmla="*/ 0 h 117647"/>
                    <a:gd name="connsiteX2" fmla="*/ 250149 w 250149"/>
                    <a:gd name="connsiteY2" fmla="*/ 117647 h 117647"/>
                    <a:gd name="connsiteX3" fmla="*/ 0 w 250149"/>
                    <a:gd name="connsiteY3" fmla="*/ 95915 h 117647"/>
                    <a:gd name="connsiteX0" fmla="*/ 0 w 215044"/>
                    <a:gd name="connsiteY0" fmla="*/ 95915 h 95915"/>
                    <a:gd name="connsiteX1" fmla="*/ 102670 w 215044"/>
                    <a:gd name="connsiteY1" fmla="*/ 0 h 95915"/>
                    <a:gd name="connsiteX2" fmla="*/ 215044 w 215044"/>
                    <a:gd name="connsiteY2" fmla="*/ 92598 h 95915"/>
                    <a:gd name="connsiteX3" fmla="*/ 0 w 215044"/>
                    <a:gd name="connsiteY3" fmla="*/ 95915 h 95915"/>
                    <a:gd name="connsiteX0" fmla="*/ 0 w 271065"/>
                    <a:gd name="connsiteY0" fmla="*/ 95915 h 129987"/>
                    <a:gd name="connsiteX1" fmla="*/ 102670 w 271065"/>
                    <a:gd name="connsiteY1" fmla="*/ 0 h 129987"/>
                    <a:gd name="connsiteX2" fmla="*/ 271065 w 271065"/>
                    <a:gd name="connsiteY2" fmla="*/ 129987 h 129987"/>
                    <a:gd name="connsiteX3" fmla="*/ 0 w 271065"/>
                    <a:gd name="connsiteY3" fmla="*/ 95915 h 129987"/>
                    <a:gd name="connsiteX0" fmla="*/ 0 w 309565"/>
                    <a:gd name="connsiteY0" fmla="*/ 131760 h 131760"/>
                    <a:gd name="connsiteX1" fmla="*/ 141170 w 309565"/>
                    <a:gd name="connsiteY1" fmla="*/ 0 h 131760"/>
                    <a:gd name="connsiteX2" fmla="*/ 309565 w 309565"/>
                    <a:gd name="connsiteY2" fmla="*/ 129987 h 131760"/>
                    <a:gd name="connsiteX3" fmla="*/ 0 w 309565"/>
                    <a:gd name="connsiteY3" fmla="*/ 131760 h 131760"/>
                  </a:gdLst>
                  <a:ahLst/>
                  <a:cxnLst>
                    <a:cxn ang="0">
                      <a:pos x="connsiteX0" y="connsiteY0"/>
                    </a:cxn>
                    <a:cxn ang="0">
                      <a:pos x="connsiteX1" y="connsiteY1"/>
                    </a:cxn>
                    <a:cxn ang="0">
                      <a:pos x="connsiteX2" y="connsiteY2"/>
                    </a:cxn>
                    <a:cxn ang="0">
                      <a:pos x="connsiteX3" y="connsiteY3"/>
                    </a:cxn>
                  </a:cxnLst>
                  <a:rect l="l" t="t" r="r" b="b"/>
                  <a:pathLst>
                    <a:path w="309565" h="131760">
                      <a:moveTo>
                        <a:pt x="0" y="131760"/>
                      </a:moveTo>
                      <a:lnTo>
                        <a:pt x="141170" y="0"/>
                      </a:lnTo>
                      <a:lnTo>
                        <a:pt x="309565" y="129987"/>
                      </a:lnTo>
                      <a:lnTo>
                        <a:pt x="0" y="131760"/>
                      </a:lnTo>
                      <a:close/>
                    </a:path>
                  </a:pathLst>
                </a:custGeom>
                <a:solidFill>
                  <a:srgbClr val="7768AD"/>
                </a:solidFill>
                <a:ln>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65" name="TXT1">
                <a:extLst>
                  <a:ext uri="{FF2B5EF4-FFF2-40B4-BE49-F238E27FC236}">
                    <a16:creationId xmlns:a16="http://schemas.microsoft.com/office/drawing/2014/main" id="{C68E2201-FAF4-4047-B3A6-698E1884AA2A}"/>
                  </a:ext>
                </a:extLst>
              </p:cNvPr>
              <p:cNvSpPr>
                <a:spLocks noChangeArrowheads="1"/>
              </p:cNvSpPr>
              <p:nvPr/>
            </p:nvSpPr>
            <p:spPr bwMode="auto">
              <a:xfrm>
                <a:off x="834682" y="2778076"/>
                <a:ext cx="5165959" cy="646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defRPr/>
                </a:pPr>
                <a:r>
                  <a:rPr lang="en-GB" altLang="en-US" spc="-30" dirty="0"/>
                  <a:t>Jews try to follow important rules to live their lives the way they think God would like them to.</a:t>
                </a:r>
              </a:p>
            </p:txBody>
          </p:sp>
        </p:grpSp>
        <p:sp>
          <p:nvSpPr>
            <p:cNvPr id="63" name="Rectangle: Rounded Corners 29">
              <a:extLst>
                <a:ext uri="{FF2B5EF4-FFF2-40B4-BE49-F238E27FC236}">
                  <a16:creationId xmlns:a16="http://schemas.microsoft.com/office/drawing/2014/main" id="{42E489FE-B391-40B1-8B3D-CEE223EDA933}"/>
                </a:ext>
              </a:extLst>
            </p:cNvPr>
            <p:cNvSpPr/>
            <p:nvPr/>
          </p:nvSpPr>
          <p:spPr>
            <a:xfrm>
              <a:off x="755650" y="5375414"/>
              <a:ext cx="222250" cy="200134"/>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grpSp>
        <p:nvGrpSpPr>
          <p:cNvPr id="72" name="pencil"/>
          <p:cNvGrpSpPr>
            <a:grpSpLocks/>
          </p:cNvGrpSpPr>
          <p:nvPr/>
        </p:nvGrpSpPr>
        <p:grpSpPr bwMode="auto">
          <a:xfrm>
            <a:off x="755650" y="2928938"/>
            <a:ext cx="5635625" cy="495300"/>
            <a:chOff x="755650" y="2834688"/>
            <a:chExt cx="5634269" cy="495603"/>
          </a:xfrm>
        </p:grpSpPr>
        <p:grpSp>
          <p:nvGrpSpPr>
            <p:cNvPr id="17434" name="Group 20"/>
            <p:cNvGrpSpPr>
              <a:grpSpLocks/>
            </p:cNvGrpSpPr>
            <p:nvPr/>
          </p:nvGrpSpPr>
          <p:grpSpPr bwMode="auto">
            <a:xfrm>
              <a:off x="755650" y="2834688"/>
              <a:ext cx="5634269" cy="495603"/>
              <a:chOff x="755650" y="2710863"/>
              <a:chExt cx="5634269" cy="495603"/>
            </a:xfrm>
          </p:grpSpPr>
          <p:sp>
            <p:nvSpPr>
              <p:cNvPr id="77" name="Rectangle: Rounded Corners 76">
                <a:extLst>
                  <a:ext uri="{FF2B5EF4-FFF2-40B4-BE49-F238E27FC236}">
                    <a16:creationId xmlns:a16="http://schemas.microsoft.com/office/drawing/2014/main" id="{14BF4979-2D04-4DED-B5C6-2BA07D34497D}"/>
                  </a:ext>
                </a:extLst>
              </p:cNvPr>
              <p:cNvSpPr/>
              <p:nvPr/>
            </p:nvSpPr>
            <p:spPr>
              <a:xfrm>
                <a:off x="755650" y="2710863"/>
                <a:ext cx="5634269" cy="495603"/>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78" name="Rectangle 77">
                <a:extLst>
                  <a:ext uri="{FF2B5EF4-FFF2-40B4-BE49-F238E27FC236}">
                    <a16:creationId xmlns:a16="http://schemas.microsoft.com/office/drawing/2014/main" id="{2DD7842C-9059-4F52-99DB-2A56A50BD1B4}"/>
                  </a:ext>
                </a:extLst>
              </p:cNvPr>
              <p:cNvSpPr/>
              <p:nvPr/>
            </p:nvSpPr>
            <p:spPr>
              <a:xfrm>
                <a:off x="833419" y="2777579"/>
                <a:ext cx="4669301" cy="370113"/>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What do you think Jewish people believe?</a:t>
                </a:r>
              </a:p>
            </p:txBody>
          </p:sp>
        </p:grpSp>
        <p:sp>
          <p:nvSpPr>
            <p:cNvPr id="74" name="Rectangle: Rounded Corners 29">
              <a:extLst>
                <a:ext uri="{FF2B5EF4-FFF2-40B4-BE49-F238E27FC236}">
                  <a16:creationId xmlns:a16="http://schemas.microsoft.com/office/drawing/2014/main" id="{E15478CD-1F32-4F59-9478-95BBFBF18BD2}"/>
                </a:ext>
              </a:extLst>
            </p:cNvPr>
            <p:cNvSpPr/>
            <p:nvPr/>
          </p:nvSpPr>
          <p:spPr>
            <a:xfrm>
              <a:off x="755650" y="2844219"/>
              <a:ext cx="222197" cy="200147"/>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pic>
        <p:nvPicPr>
          <p:cNvPr id="17415" name="Picture 1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38800" y="1004888"/>
            <a:ext cx="2495550" cy="5624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 name="blank">
            <a:extLst>
              <a:ext uri="{FF2B5EF4-FFF2-40B4-BE49-F238E27FC236}">
                <a16:creationId xmlns:a16="http://schemas.microsoft.com/office/drawing/2014/main" id="{F78A16A6-C064-4B37-8529-D90C4DF993EF}"/>
              </a:ext>
            </a:extLst>
          </p:cNvPr>
          <p:cNvSpPr/>
          <p:nvPr/>
        </p:nvSpPr>
        <p:spPr>
          <a:xfrm>
            <a:off x="0" y="-11113"/>
            <a:ext cx="9144000" cy="6869113"/>
          </a:xfrm>
          <a:prstGeom prst="rect">
            <a:avLst/>
          </a:prstGeom>
          <a:solidFill>
            <a:srgbClr val="FFFFFF">
              <a:alpha val="9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nvGrpSpPr>
          <p:cNvPr id="71" name="full screen"/>
          <p:cNvGrpSpPr>
            <a:grpSpLocks/>
          </p:cNvGrpSpPr>
          <p:nvPr/>
        </p:nvGrpSpPr>
        <p:grpSpPr bwMode="auto">
          <a:xfrm>
            <a:off x="674688" y="1004888"/>
            <a:ext cx="7596187" cy="5857875"/>
            <a:chOff x="674984" y="1005111"/>
            <a:chExt cx="7595323" cy="5856926"/>
          </a:xfrm>
        </p:grpSpPr>
        <p:grpSp>
          <p:nvGrpSpPr>
            <p:cNvPr id="17418" name="?"/>
            <p:cNvGrpSpPr>
              <a:grpSpLocks/>
            </p:cNvGrpSpPr>
            <p:nvPr/>
          </p:nvGrpSpPr>
          <p:grpSpPr bwMode="auto">
            <a:xfrm>
              <a:off x="674984" y="2265439"/>
              <a:ext cx="6240168" cy="2231194"/>
              <a:chOff x="674984" y="4194767"/>
              <a:chExt cx="6240168" cy="2231194"/>
            </a:xfrm>
          </p:grpSpPr>
          <p:grpSp>
            <p:nvGrpSpPr>
              <p:cNvPr id="17420" name="Group 36"/>
              <p:cNvGrpSpPr>
                <a:grpSpLocks/>
              </p:cNvGrpSpPr>
              <p:nvPr/>
            </p:nvGrpSpPr>
            <p:grpSpPr bwMode="auto">
              <a:xfrm>
                <a:off x="674984" y="5028568"/>
                <a:ext cx="6240168" cy="1397393"/>
                <a:chOff x="674688" y="5370651"/>
                <a:chExt cx="6240168" cy="1397392"/>
              </a:xfrm>
            </p:grpSpPr>
            <p:grpSp>
              <p:nvGrpSpPr>
                <p:cNvPr id="17428" name="Group 2"/>
                <p:cNvGrpSpPr>
                  <a:grpSpLocks/>
                </p:cNvGrpSpPr>
                <p:nvPr/>
              </p:nvGrpSpPr>
              <p:grpSpPr bwMode="auto">
                <a:xfrm>
                  <a:off x="674688" y="5370651"/>
                  <a:ext cx="6240168" cy="1397392"/>
                  <a:chOff x="674338" y="2711356"/>
                  <a:chExt cx="6240451" cy="1397554"/>
                </a:xfrm>
              </p:grpSpPr>
              <p:grpSp>
                <p:nvGrpSpPr>
                  <p:cNvPr id="17430" name="Group 3"/>
                  <p:cNvGrpSpPr>
                    <a:grpSpLocks/>
                  </p:cNvGrpSpPr>
                  <p:nvPr/>
                </p:nvGrpSpPr>
                <p:grpSpPr bwMode="auto">
                  <a:xfrm>
                    <a:off x="674338" y="2711356"/>
                    <a:ext cx="6240451" cy="1397554"/>
                    <a:chOff x="674339" y="2422261"/>
                    <a:chExt cx="6240450" cy="1397554"/>
                  </a:xfrm>
                </p:grpSpPr>
                <p:sp>
                  <p:nvSpPr>
                    <p:cNvPr id="42" name="Rectangle: Rounded Corners 41">
                      <a:extLst>
                        <a:ext uri="{FF2B5EF4-FFF2-40B4-BE49-F238E27FC236}">
                          <a16:creationId xmlns:a16="http://schemas.microsoft.com/office/drawing/2014/main" id="{AEDB67D6-2F53-4923-89A5-C73B2C25952D}"/>
                        </a:ext>
                      </a:extLst>
                    </p:cNvPr>
                    <p:cNvSpPr/>
                    <p:nvPr/>
                  </p:nvSpPr>
                  <p:spPr>
                    <a:xfrm>
                      <a:off x="755295" y="2421705"/>
                      <a:ext cx="6159078" cy="1398522"/>
                    </a:xfrm>
                    <a:prstGeom prst="roundRect">
                      <a:avLst>
                        <a:gd name="adj" fmla="val 4137"/>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43" name="Isosceles Triangle 8">
                      <a:extLst>
                        <a:ext uri="{FF2B5EF4-FFF2-40B4-BE49-F238E27FC236}">
                          <a16:creationId xmlns:a16="http://schemas.microsoft.com/office/drawing/2014/main" id="{345FA851-FE27-4DF7-ACC2-5990D602E3B8}"/>
                        </a:ext>
                      </a:extLst>
                    </p:cNvPr>
                    <p:cNvSpPr/>
                    <p:nvPr/>
                  </p:nvSpPr>
                  <p:spPr>
                    <a:xfrm rot="19089003">
                      <a:off x="674339" y="2423293"/>
                      <a:ext cx="309541" cy="117469"/>
                    </a:xfrm>
                    <a:custGeom>
                      <a:avLst/>
                      <a:gdLst>
                        <a:gd name="connsiteX0" fmla="*/ 0 w 307975"/>
                        <a:gd name="connsiteY0" fmla="*/ 174625 h 174625"/>
                        <a:gd name="connsiteX1" fmla="*/ 153988 w 307975"/>
                        <a:gd name="connsiteY1" fmla="*/ 0 h 174625"/>
                        <a:gd name="connsiteX2" fmla="*/ 307975 w 307975"/>
                        <a:gd name="connsiteY2" fmla="*/ 174625 h 174625"/>
                        <a:gd name="connsiteX3" fmla="*/ 0 w 307975"/>
                        <a:gd name="connsiteY3" fmla="*/ 174625 h 174625"/>
                        <a:gd name="connsiteX0" fmla="*/ 0 w 369240"/>
                        <a:gd name="connsiteY0" fmla="*/ 174625 h 184744"/>
                        <a:gd name="connsiteX1" fmla="*/ 153988 w 369240"/>
                        <a:gd name="connsiteY1" fmla="*/ 0 h 184744"/>
                        <a:gd name="connsiteX2" fmla="*/ 369240 w 369240"/>
                        <a:gd name="connsiteY2" fmla="*/ 184744 h 184744"/>
                        <a:gd name="connsiteX3" fmla="*/ 0 w 369240"/>
                        <a:gd name="connsiteY3" fmla="*/ 174625 h 184744"/>
                        <a:gd name="connsiteX0" fmla="*/ 0 w 377369"/>
                        <a:gd name="connsiteY0" fmla="*/ 180132 h 184744"/>
                        <a:gd name="connsiteX1" fmla="*/ 162117 w 377369"/>
                        <a:gd name="connsiteY1" fmla="*/ 0 h 184744"/>
                        <a:gd name="connsiteX2" fmla="*/ 377369 w 377369"/>
                        <a:gd name="connsiteY2" fmla="*/ 184744 h 184744"/>
                        <a:gd name="connsiteX3" fmla="*/ 0 w 377369"/>
                        <a:gd name="connsiteY3" fmla="*/ 180132 h 184744"/>
                        <a:gd name="connsiteX0" fmla="*/ 0 w 331743"/>
                        <a:gd name="connsiteY0" fmla="*/ 89931 h 184744"/>
                        <a:gd name="connsiteX1" fmla="*/ 116491 w 331743"/>
                        <a:gd name="connsiteY1" fmla="*/ 0 h 184744"/>
                        <a:gd name="connsiteX2" fmla="*/ 331743 w 331743"/>
                        <a:gd name="connsiteY2" fmla="*/ 184744 h 184744"/>
                        <a:gd name="connsiteX3" fmla="*/ 0 w 331743"/>
                        <a:gd name="connsiteY3" fmla="*/ 89931 h 184744"/>
                        <a:gd name="connsiteX0" fmla="*/ 0 w 250149"/>
                        <a:gd name="connsiteY0" fmla="*/ 89931 h 111663"/>
                        <a:gd name="connsiteX1" fmla="*/ 116491 w 250149"/>
                        <a:gd name="connsiteY1" fmla="*/ 0 h 111663"/>
                        <a:gd name="connsiteX2" fmla="*/ 250149 w 250149"/>
                        <a:gd name="connsiteY2" fmla="*/ 111663 h 111663"/>
                        <a:gd name="connsiteX3" fmla="*/ 0 w 250149"/>
                        <a:gd name="connsiteY3" fmla="*/ 89931 h 111663"/>
                        <a:gd name="connsiteX0" fmla="*/ 0 w 250149"/>
                        <a:gd name="connsiteY0" fmla="*/ 95915 h 117647"/>
                        <a:gd name="connsiteX1" fmla="*/ 102670 w 250149"/>
                        <a:gd name="connsiteY1" fmla="*/ 0 h 117647"/>
                        <a:gd name="connsiteX2" fmla="*/ 250149 w 250149"/>
                        <a:gd name="connsiteY2" fmla="*/ 117647 h 117647"/>
                        <a:gd name="connsiteX3" fmla="*/ 0 w 250149"/>
                        <a:gd name="connsiteY3" fmla="*/ 95915 h 117647"/>
                        <a:gd name="connsiteX0" fmla="*/ 0 w 215044"/>
                        <a:gd name="connsiteY0" fmla="*/ 95915 h 95915"/>
                        <a:gd name="connsiteX1" fmla="*/ 102670 w 215044"/>
                        <a:gd name="connsiteY1" fmla="*/ 0 h 95915"/>
                        <a:gd name="connsiteX2" fmla="*/ 215044 w 215044"/>
                        <a:gd name="connsiteY2" fmla="*/ 92598 h 95915"/>
                        <a:gd name="connsiteX3" fmla="*/ 0 w 215044"/>
                        <a:gd name="connsiteY3" fmla="*/ 95915 h 95915"/>
                        <a:gd name="connsiteX0" fmla="*/ 0 w 271065"/>
                        <a:gd name="connsiteY0" fmla="*/ 95915 h 129987"/>
                        <a:gd name="connsiteX1" fmla="*/ 102670 w 271065"/>
                        <a:gd name="connsiteY1" fmla="*/ 0 h 129987"/>
                        <a:gd name="connsiteX2" fmla="*/ 271065 w 271065"/>
                        <a:gd name="connsiteY2" fmla="*/ 129987 h 129987"/>
                        <a:gd name="connsiteX3" fmla="*/ 0 w 271065"/>
                        <a:gd name="connsiteY3" fmla="*/ 95915 h 129987"/>
                        <a:gd name="connsiteX0" fmla="*/ 0 w 309565"/>
                        <a:gd name="connsiteY0" fmla="*/ 131760 h 131760"/>
                        <a:gd name="connsiteX1" fmla="*/ 141170 w 309565"/>
                        <a:gd name="connsiteY1" fmla="*/ 0 h 131760"/>
                        <a:gd name="connsiteX2" fmla="*/ 309565 w 309565"/>
                        <a:gd name="connsiteY2" fmla="*/ 129987 h 131760"/>
                        <a:gd name="connsiteX3" fmla="*/ 0 w 309565"/>
                        <a:gd name="connsiteY3" fmla="*/ 131760 h 131760"/>
                      </a:gdLst>
                      <a:ahLst/>
                      <a:cxnLst>
                        <a:cxn ang="0">
                          <a:pos x="connsiteX0" y="connsiteY0"/>
                        </a:cxn>
                        <a:cxn ang="0">
                          <a:pos x="connsiteX1" y="connsiteY1"/>
                        </a:cxn>
                        <a:cxn ang="0">
                          <a:pos x="connsiteX2" y="connsiteY2"/>
                        </a:cxn>
                        <a:cxn ang="0">
                          <a:pos x="connsiteX3" y="connsiteY3"/>
                        </a:cxn>
                      </a:cxnLst>
                      <a:rect l="l" t="t" r="r" b="b"/>
                      <a:pathLst>
                        <a:path w="309565" h="131760">
                          <a:moveTo>
                            <a:pt x="0" y="131760"/>
                          </a:moveTo>
                          <a:lnTo>
                            <a:pt x="141170" y="0"/>
                          </a:lnTo>
                          <a:lnTo>
                            <a:pt x="309565" y="129987"/>
                          </a:lnTo>
                          <a:lnTo>
                            <a:pt x="0" y="131760"/>
                          </a:lnTo>
                          <a:close/>
                        </a:path>
                      </a:pathLst>
                    </a:custGeom>
                    <a:solidFill>
                      <a:srgbClr val="7768AD"/>
                    </a:solidFill>
                    <a:ln>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41" name="TXT1">
                    <a:extLst>
                      <a:ext uri="{FF2B5EF4-FFF2-40B4-BE49-F238E27FC236}">
                        <a16:creationId xmlns:a16="http://schemas.microsoft.com/office/drawing/2014/main" id="{A8C1E3BB-9B6E-4CA9-9F97-F561A3EC3F73}"/>
                      </a:ext>
                    </a:extLst>
                  </p:cNvPr>
                  <p:cNvSpPr>
                    <a:spLocks noChangeArrowheads="1"/>
                  </p:cNvSpPr>
                  <p:nvPr/>
                </p:nvSpPr>
                <p:spPr bwMode="auto">
                  <a:xfrm>
                    <a:off x="834664" y="2777472"/>
                    <a:ext cx="4047848" cy="1201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defRPr/>
                    </a:pPr>
                    <a:r>
                      <a:rPr lang="en-GB" altLang="en-US" spc="-30" dirty="0"/>
                      <a:t>Jews think God is very holy. They think His name is so holy that it should not be written down. As a sign of respect, Jews write </a:t>
                    </a:r>
                    <a:r>
                      <a:rPr lang="en-GB" altLang="en-US" b="1" spc="-30" dirty="0"/>
                      <a:t>G-d</a:t>
                    </a:r>
                    <a:r>
                      <a:rPr lang="en-GB" altLang="en-US" spc="-30" dirty="0"/>
                      <a:t>.</a:t>
                    </a:r>
                  </a:p>
                </p:txBody>
              </p:sp>
            </p:grpSp>
            <p:sp>
              <p:nvSpPr>
                <p:cNvPr id="39" name="Rectangle: Rounded Corners 29">
                  <a:extLst>
                    <a:ext uri="{FF2B5EF4-FFF2-40B4-BE49-F238E27FC236}">
                      <a16:creationId xmlns:a16="http://schemas.microsoft.com/office/drawing/2014/main" id="{9330CDD6-B6C4-45C9-96A2-5758C7D5660C}"/>
                    </a:ext>
                  </a:extLst>
                </p:cNvPr>
                <p:cNvSpPr/>
                <p:nvPr/>
              </p:nvSpPr>
              <p:spPr>
                <a:xfrm>
                  <a:off x="755641" y="5374857"/>
                  <a:ext cx="222225" cy="199992"/>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grpSp>
            <p:nvGrpSpPr>
              <p:cNvPr id="17421" name="Group 17"/>
              <p:cNvGrpSpPr>
                <a:grpSpLocks/>
              </p:cNvGrpSpPr>
              <p:nvPr/>
            </p:nvGrpSpPr>
            <p:grpSpPr bwMode="auto">
              <a:xfrm>
                <a:off x="755648" y="4194767"/>
                <a:ext cx="4235450" cy="708024"/>
                <a:chOff x="755650" y="3872546"/>
                <a:chExt cx="4235450" cy="708024"/>
              </a:xfrm>
            </p:grpSpPr>
            <p:grpSp>
              <p:nvGrpSpPr>
                <p:cNvPr id="17422" name="Group 20"/>
                <p:cNvGrpSpPr>
                  <a:grpSpLocks/>
                </p:cNvGrpSpPr>
                <p:nvPr/>
              </p:nvGrpSpPr>
              <p:grpSpPr bwMode="auto">
                <a:xfrm>
                  <a:off x="755650" y="4085270"/>
                  <a:ext cx="4235450" cy="495300"/>
                  <a:chOff x="755649" y="2285638"/>
                  <a:chExt cx="4235451" cy="495109"/>
                </a:xfrm>
              </p:grpSpPr>
              <p:sp>
                <p:nvSpPr>
                  <p:cNvPr id="30" name="Rectangle: Rounded Corners 29">
                    <a:extLst>
                      <a:ext uri="{FF2B5EF4-FFF2-40B4-BE49-F238E27FC236}">
                        <a16:creationId xmlns:a16="http://schemas.microsoft.com/office/drawing/2014/main" id="{96FC03FB-B312-4204-9E61-D532C33AA218}"/>
                      </a:ext>
                    </a:extLst>
                  </p:cNvPr>
                  <p:cNvSpPr/>
                  <p:nvPr/>
                </p:nvSpPr>
                <p:spPr>
                  <a:xfrm>
                    <a:off x="755938" y="2285547"/>
                    <a:ext cx="2979400" cy="495029"/>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31" name="Rectangle 30">
                    <a:extLst>
                      <a:ext uri="{FF2B5EF4-FFF2-40B4-BE49-F238E27FC236}">
                        <a16:creationId xmlns:a16="http://schemas.microsoft.com/office/drawing/2014/main" id="{06FEDEC5-8655-4D8A-91A2-0E4877A90EBF}"/>
                      </a:ext>
                    </a:extLst>
                  </p:cNvPr>
                  <p:cNvSpPr/>
                  <p:nvPr/>
                </p:nvSpPr>
                <p:spPr>
                  <a:xfrm>
                    <a:off x="833717" y="2352186"/>
                    <a:ext cx="4157190" cy="369685"/>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Did You Know…?</a:t>
                    </a:r>
                  </a:p>
                </p:txBody>
              </p:sp>
            </p:grpSp>
            <p:sp>
              <p:nvSpPr>
                <p:cNvPr id="32" name="Rectangle: Rounded Corners 29">
                  <a:extLst>
                    <a:ext uri="{FF2B5EF4-FFF2-40B4-BE49-F238E27FC236}">
                      <a16:creationId xmlns:a16="http://schemas.microsoft.com/office/drawing/2014/main" id="{A2BFC10F-97E8-4058-B423-AD9DAD1E78A2}"/>
                    </a:ext>
                  </a:extLst>
                </p:cNvPr>
                <p:cNvSpPr/>
                <p:nvPr/>
              </p:nvSpPr>
              <p:spPr>
                <a:xfrm>
                  <a:off x="755939" y="4094703"/>
                  <a:ext cx="222225" cy="199993"/>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35" name="Rectangle: Rounded Corners 34">
                  <a:extLst>
                    <a:ext uri="{FF2B5EF4-FFF2-40B4-BE49-F238E27FC236}">
                      <a16:creationId xmlns:a16="http://schemas.microsoft.com/office/drawing/2014/main" id="{CE6134AD-E992-49E5-8E45-DE832B1A892B}"/>
                    </a:ext>
                  </a:extLst>
                </p:cNvPr>
                <p:cNvSpPr/>
                <p:nvPr/>
              </p:nvSpPr>
              <p:spPr>
                <a:xfrm>
                  <a:off x="2933741" y="3928042"/>
                  <a:ext cx="571435" cy="526964"/>
                </a:xfrm>
                <a:prstGeom prst="roundRect">
                  <a:avLst>
                    <a:gd name="adj" fmla="val 9792"/>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v</a:t>
                  </a:r>
                </a:p>
              </p:txBody>
            </p:sp>
            <p:pic>
              <p:nvPicPr>
                <p:cNvPr id="17425"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04833" y="3872546"/>
                  <a:ext cx="266700"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pic>
          <p:nvPicPr>
            <p:cNvPr id="17419" name="Picture 69"/>
            <p:cNvPicPr>
              <a:picLocks noChangeAspect="1" noChangeArrowheads="1"/>
            </p:cNvPicPr>
            <p:nvPr/>
          </p:nvPicPr>
          <p:blipFill>
            <a:blip r:embed="rId4" cstate="print">
              <a:extLst>
                <a:ext uri="{28A0092B-C50C-407E-A947-70E740481C1C}">
                  <a14:useLocalDpi xmlns:a14="http://schemas.microsoft.com/office/drawing/2010/main" val="0"/>
                </a:ext>
              </a:extLst>
            </a:blip>
            <a:srcRect b="39758"/>
            <a:stretch>
              <a:fillRect/>
            </a:stretch>
          </p:blipFill>
          <p:spPr bwMode="auto">
            <a:xfrm>
              <a:off x="4834367" y="1005111"/>
              <a:ext cx="3435940" cy="58569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72"/>
                                        </p:tgtEl>
                                        <p:attrNameLst>
                                          <p:attrName>style.visibility</p:attrName>
                                        </p:attrNameLst>
                                      </p:cBhvr>
                                      <p:to>
                                        <p:strVal val="visible"/>
                                      </p:to>
                                    </p:set>
                                    <p:animEffect transition="in" filter="fade">
                                      <p:cBhvr>
                                        <p:cTn id="7" dur="500"/>
                                        <p:tgtEl>
                                          <p:spTgt spid="7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nodeType="clickEffect">
                                  <p:stCondLst>
                                    <p:cond delay="0"/>
                                  </p:stCondLst>
                                  <p:childTnLst>
                                    <p:set>
                                      <p:cBhvr>
                                        <p:cTn id="11" dur="1" fill="hold">
                                          <p:stCondLst>
                                            <p:cond delay="0"/>
                                          </p:stCondLst>
                                        </p:cTn>
                                        <p:tgtEl>
                                          <p:spTgt spid="54"/>
                                        </p:tgtEl>
                                        <p:attrNameLst>
                                          <p:attrName>style.visibility</p:attrName>
                                        </p:attrNameLst>
                                      </p:cBhvr>
                                      <p:to>
                                        <p:strVal val="visible"/>
                                      </p:to>
                                    </p:set>
                                    <p:animEffect transition="in" filter="fade">
                                      <p:cBhvr>
                                        <p:cTn id="12" dur="500"/>
                                        <p:tgtEl>
                                          <p:spTgt spid="54"/>
                                        </p:tgtEl>
                                      </p:cBhvr>
                                    </p:animEffect>
                                    <p:anim calcmode="lin" valueType="num">
                                      <p:cBhvr>
                                        <p:cTn id="13" dur="500" fill="hold"/>
                                        <p:tgtEl>
                                          <p:spTgt spid="54"/>
                                        </p:tgtEl>
                                        <p:attrNameLst>
                                          <p:attrName>ppt_x</p:attrName>
                                        </p:attrNameLst>
                                      </p:cBhvr>
                                      <p:tavLst>
                                        <p:tav tm="0">
                                          <p:val>
                                            <p:strVal val="#ppt_x"/>
                                          </p:val>
                                        </p:tav>
                                        <p:tav tm="100000">
                                          <p:val>
                                            <p:strVal val="#ppt_x"/>
                                          </p:val>
                                        </p:tav>
                                      </p:tavLst>
                                    </p:anim>
                                    <p:anim calcmode="lin" valueType="num">
                                      <p:cBhvr>
                                        <p:cTn id="14" dur="500" fill="hold"/>
                                        <p:tgtEl>
                                          <p:spTgt spid="54"/>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nodeType="clickEffect">
                                  <p:stCondLst>
                                    <p:cond delay="0"/>
                                  </p:stCondLst>
                                  <p:childTnLst>
                                    <p:set>
                                      <p:cBhvr>
                                        <p:cTn id="18" dur="1" fill="hold">
                                          <p:stCondLst>
                                            <p:cond delay="0"/>
                                          </p:stCondLst>
                                        </p:cTn>
                                        <p:tgtEl>
                                          <p:spTgt spid="61"/>
                                        </p:tgtEl>
                                        <p:attrNameLst>
                                          <p:attrName>style.visibility</p:attrName>
                                        </p:attrNameLst>
                                      </p:cBhvr>
                                      <p:to>
                                        <p:strVal val="visible"/>
                                      </p:to>
                                    </p:set>
                                    <p:animEffect transition="in" filter="fade">
                                      <p:cBhvr>
                                        <p:cTn id="19" dur="500"/>
                                        <p:tgtEl>
                                          <p:spTgt spid="61"/>
                                        </p:tgtEl>
                                      </p:cBhvr>
                                    </p:animEffect>
                                    <p:anim calcmode="lin" valueType="num">
                                      <p:cBhvr>
                                        <p:cTn id="20" dur="500" fill="hold"/>
                                        <p:tgtEl>
                                          <p:spTgt spid="61"/>
                                        </p:tgtEl>
                                        <p:attrNameLst>
                                          <p:attrName>ppt_x</p:attrName>
                                        </p:attrNameLst>
                                      </p:cBhvr>
                                      <p:tavLst>
                                        <p:tav tm="0">
                                          <p:val>
                                            <p:strVal val="#ppt_x"/>
                                          </p:val>
                                        </p:tav>
                                        <p:tav tm="100000">
                                          <p:val>
                                            <p:strVal val="#ppt_x"/>
                                          </p:val>
                                        </p:tav>
                                      </p:tavLst>
                                    </p:anim>
                                    <p:anim calcmode="lin" valueType="num">
                                      <p:cBhvr>
                                        <p:cTn id="21" dur="500" fill="hold"/>
                                        <p:tgtEl>
                                          <p:spTgt spid="61"/>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68"/>
                                        </p:tgtEl>
                                        <p:attrNameLst>
                                          <p:attrName>style.visibility</p:attrName>
                                        </p:attrNameLst>
                                      </p:cBhvr>
                                      <p:to>
                                        <p:strVal val="visible"/>
                                      </p:to>
                                    </p:set>
                                    <p:animEffect transition="in" filter="fade">
                                      <p:cBhvr>
                                        <p:cTn id="26" dur="500"/>
                                        <p:tgtEl>
                                          <p:spTgt spid="68"/>
                                        </p:tgtEl>
                                      </p:cBhvr>
                                    </p:animEffect>
                                  </p:childTnLst>
                                </p:cTn>
                              </p:par>
                            </p:childTnLst>
                          </p:cTn>
                        </p:par>
                        <p:par>
                          <p:cTn id="27" fill="hold" nodeType="afterGroup">
                            <p:stCondLst>
                              <p:cond delay="500"/>
                            </p:stCondLst>
                            <p:childTnLst>
                              <p:par>
                                <p:cTn id="28" presetID="10" presetClass="entr" presetSubtype="0" fill="hold" nodeType="afterEffect">
                                  <p:stCondLst>
                                    <p:cond delay="0"/>
                                  </p:stCondLst>
                                  <p:childTnLst>
                                    <p:set>
                                      <p:cBhvr>
                                        <p:cTn id="29" dur="1" fill="hold">
                                          <p:stCondLst>
                                            <p:cond delay="0"/>
                                          </p:stCondLst>
                                        </p:cTn>
                                        <p:tgtEl>
                                          <p:spTgt spid="71"/>
                                        </p:tgtEl>
                                        <p:attrNameLst>
                                          <p:attrName>style.visibility</p:attrName>
                                        </p:attrNameLst>
                                      </p:cBhvr>
                                      <p:to>
                                        <p:strVal val="visible"/>
                                      </p:to>
                                    </p:set>
                                    <p:animEffect transition="in" filter="fade">
                                      <p:cBhvr>
                                        <p:cTn id="30"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D6F1AE4-3B36-4FFF-8FBA-3B90FFEC380B}"/>
              </a:ext>
            </a:extLst>
          </p:cNvPr>
          <p:cNvSpPr txBox="1"/>
          <p:nvPr/>
        </p:nvSpPr>
        <p:spPr>
          <a:xfrm>
            <a:off x="755650" y="728663"/>
            <a:ext cx="7632700" cy="584200"/>
          </a:xfrm>
          <a:prstGeom prst="rect">
            <a:avLst/>
          </a:prstGeom>
          <a:noFill/>
        </p:spPr>
        <p:txBody>
          <a:bodyPr>
            <a:spAutoFit/>
          </a:bodyPr>
          <a:lstStyle/>
          <a:p>
            <a:pPr algn="ctr" eaLnBrk="1" fontAlgn="auto" hangingPunct="1">
              <a:spcBef>
                <a:spcPts val="0"/>
              </a:spcBef>
              <a:spcAft>
                <a:spcPts val="0"/>
              </a:spcAft>
              <a:defRPr/>
            </a:pPr>
            <a:r>
              <a:rPr lang="en-GB" sz="3200" dirty="0">
                <a:latin typeface="+mj-lt"/>
              </a:rPr>
              <a:t>Judaism</a:t>
            </a:r>
          </a:p>
        </p:txBody>
      </p:sp>
      <p:grpSp>
        <p:nvGrpSpPr>
          <p:cNvPr id="54" name="Group 53"/>
          <p:cNvGrpSpPr>
            <a:grpSpLocks/>
          </p:cNvGrpSpPr>
          <p:nvPr/>
        </p:nvGrpSpPr>
        <p:grpSpPr bwMode="auto">
          <a:xfrm>
            <a:off x="674688" y="2544763"/>
            <a:ext cx="4411662" cy="1389062"/>
            <a:chOff x="674688" y="5370653"/>
            <a:chExt cx="4411663" cy="1389091"/>
          </a:xfrm>
        </p:grpSpPr>
        <p:grpSp>
          <p:nvGrpSpPr>
            <p:cNvPr id="18449" name="Group 2"/>
            <p:cNvGrpSpPr>
              <a:grpSpLocks/>
            </p:cNvGrpSpPr>
            <p:nvPr/>
          </p:nvGrpSpPr>
          <p:grpSpPr bwMode="auto">
            <a:xfrm>
              <a:off x="674688" y="5370653"/>
              <a:ext cx="4411663" cy="1389091"/>
              <a:chOff x="674338" y="2711358"/>
              <a:chExt cx="4411863" cy="1389252"/>
            </a:xfrm>
          </p:grpSpPr>
          <p:grpSp>
            <p:nvGrpSpPr>
              <p:cNvPr id="18451" name="Group 3"/>
              <p:cNvGrpSpPr>
                <a:grpSpLocks/>
              </p:cNvGrpSpPr>
              <p:nvPr/>
            </p:nvGrpSpPr>
            <p:grpSpPr bwMode="auto">
              <a:xfrm>
                <a:off x="674338" y="2711358"/>
                <a:ext cx="4411863" cy="1389252"/>
                <a:chOff x="674339" y="2422263"/>
                <a:chExt cx="4411862" cy="1389252"/>
              </a:xfrm>
            </p:grpSpPr>
            <p:sp>
              <p:nvSpPr>
                <p:cNvPr id="59" name="Rectangle: Rounded Corners 58">
                  <a:extLst>
                    <a:ext uri="{FF2B5EF4-FFF2-40B4-BE49-F238E27FC236}">
                      <a16:creationId xmlns:a16="http://schemas.microsoft.com/office/drawing/2014/main" id="{6A6B0B09-8C27-4D15-9EF2-9B2532F31D94}"/>
                    </a:ext>
                  </a:extLst>
                </p:cNvPr>
                <p:cNvSpPr/>
                <p:nvPr/>
              </p:nvSpPr>
              <p:spPr>
                <a:xfrm>
                  <a:off x="755305" y="2422263"/>
                  <a:ext cx="4330896" cy="1389252"/>
                </a:xfrm>
                <a:prstGeom prst="roundRect">
                  <a:avLst>
                    <a:gd name="adj" fmla="val 5464"/>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60" name="Isosceles Triangle 8">
                  <a:extLst>
                    <a:ext uri="{FF2B5EF4-FFF2-40B4-BE49-F238E27FC236}">
                      <a16:creationId xmlns:a16="http://schemas.microsoft.com/office/drawing/2014/main" id="{3B766278-2EBB-437C-BA06-FBBBBC7B55CA}"/>
                    </a:ext>
                  </a:extLst>
                </p:cNvPr>
                <p:cNvSpPr/>
                <p:nvPr/>
              </p:nvSpPr>
              <p:spPr>
                <a:xfrm rot="19089003">
                  <a:off x="674339" y="2423850"/>
                  <a:ext cx="309576" cy="117491"/>
                </a:xfrm>
                <a:custGeom>
                  <a:avLst/>
                  <a:gdLst>
                    <a:gd name="connsiteX0" fmla="*/ 0 w 307975"/>
                    <a:gd name="connsiteY0" fmla="*/ 174625 h 174625"/>
                    <a:gd name="connsiteX1" fmla="*/ 153988 w 307975"/>
                    <a:gd name="connsiteY1" fmla="*/ 0 h 174625"/>
                    <a:gd name="connsiteX2" fmla="*/ 307975 w 307975"/>
                    <a:gd name="connsiteY2" fmla="*/ 174625 h 174625"/>
                    <a:gd name="connsiteX3" fmla="*/ 0 w 307975"/>
                    <a:gd name="connsiteY3" fmla="*/ 174625 h 174625"/>
                    <a:gd name="connsiteX0" fmla="*/ 0 w 369240"/>
                    <a:gd name="connsiteY0" fmla="*/ 174625 h 184744"/>
                    <a:gd name="connsiteX1" fmla="*/ 153988 w 369240"/>
                    <a:gd name="connsiteY1" fmla="*/ 0 h 184744"/>
                    <a:gd name="connsiteX2" fmla="*/ 369240 w 369240"/>
                    <a:gd name="connsiteY2" fmla="*/ 184744 h 184744"/>
                    <a:gd name="connsiteX3" fmla="*/ 0 w 369240"/>
                    <a:gd name="connsiteY3" fmla="*/ 174625 h 184744"/>
                    <a:gd name="connsiteX0" fmla="*/ 0 w 377369"/>
                    <a:gd name="connsiteY0" fmla="*/ 180132 h 184744"/>
                    <a:gd name="connsiteX1" fmla="*/ 162117 w 377369"/>
                    <a:gd name="connsiteY1" fmla="*/ 0 h 184744"/>
                    <a:gd name="connsiteX2" fmla="*/ 377369 w 377369"/>
                    <a:gd name="connsiteY2" fmla="*/ 184744 h 184744"/>
                    <a:gd name="connsiteX3" fmla="*/ 0 w 377369"/>
                    <a:gd name="connsiteY3" fmla="*/ 180132 h 184744"/>
                    <a:gd name="connsiteX0" fmla="*/ 0 w 331743"/>
                    <a:gd name="connsiteY0" fmla="*/ 89931 h 184744"/>
                    <a:gd name="connsiteX1" fmla="*/ 116491 w 331743"/>
                    <a:gd name="connsiteY1" fmla="*/ 0 h 184744"/>
                    <a:gd name="connsiteX2" fmla="*/ 331743 w 331743"/>
                    <a:gd name="connsiteY2" fmla="*/ 184744 h 184744"/>
                    <a:gd name="connsiteX3" fmla="*/ 0 w 331743"/>
                    <a:gd name="connsiteY3" fmla="*/ 89931 h 184744"/>
                    <a:gd name="connsiteX0" fmla="*/ 0 w 250149"/>
                    <a:gd name="connsiteY0" fmla="*/ 89931 h 111663"/>
                    <a:gd name="connsiteX1" fmla="*/ 116491 w 250149"/>
                    <a:gd name="connsiteY1" fmla="*/ 0 h 111663"/>
                    <a:gd name="connsiteX2" fmla="*/ 250149 w 250149"/>
                    <a:gd name="connsiteY2" fmla="*/ 111663 h 111663"/>
                    <a:gd name="connsiteX3" fmla="*/ 0 w 250149"/>
                    <a:gd name="connsiteY3" fmla="*/ 89931 h 111663"/>
                    <a:gd name="connsiteX0" fmla="*/ 0 w 250149"/>
                    <a:gd name="connsiteY0" fmla="*/ 95915 h 117647"/>
                    <a:gd name="connsiteX1" fmla="*/ 102670 w 250149"/>
                    <a:gd name="connsiteY1" fmla="*/ 0 h 117647"/>
                    <a:gd name="connsiteX2" fmla="*/ 250149 w 250149"/>
                    <a:gd name="connsiteY2" fmla="*/ 117647 h 117647"/>
                    <a:gd name="connsiteX3" fmla="*/ 0 w 250149"/>
                    <a:gd name="connsiteY3" fmla="*/ 95915 h 117647"/>
                    <a:gd name="connsiteX0" fmla="*/ 0 w 215044"/>
                    <a:gd name="connsiteY0" fmla="*/ 95915 h 95915"/>
                    <a:gd name="connsiteX1" fmla="*/ 102670 w 215044"/>
                    <a:gd name="connsiteY1" fmla="*/ 0 h 95915"/>
                    <a:gd name="connsiteX2" fmla="*/ 215044 w 215044"/>
                    <a:gd name="connsiteY2" fmla="*/ 92598 h 95915"/>
                    <a:gd name="connsiteX3" fmla="*/ 0 w 215044"/>
                    <a:gd name="connsiteY3" fmla="*/ 95915 h 95915"/>
                    <a:gd name="connsiteX0" fmla="*/ 0 w 271065"/>
                    <a:gd name="connsiteY0" fmla="*/ 95915 h 129987"/>
                    <a:gd name="connsiteX1" fmla="*/ 102670 w 271065"/>
                    <a:gd name="connsiteY1" fmla="*/ 0 h 129987"/>
                    <a:gd name="connsiteX2" fmla="*/ 271065 w 271065"/>
                    <a:gd name="connsiteY2" fmla="*/ 129987 h 129987"/>
                    <a:gd name="connsiteX3" fmla="*/ 0 w 271065"/>
                    <a:gd name="connsiteY3" fmla="*/ 95915 h 129987"/>
                    <a:gd name="connsiteX0" fmla="*/ 0 w 309565"/>
                    <a:gd name="connsiteY0" fmla="*/ 131760 h 131760"/>
                    <a:gd name="connsiteX1" fmla="*/ 141170 w 309565"/>
                    <a:gd name="connsiteY1" fmla="*/ 0 h 131760"/>
                    <a:gd name="connsiteX2" fmla="*/ 309565 w 309565"/>
                    <a:gd name="connsiteY2" fmla="*/ 129987 h 131760"/>
                    <a:gd name="connsiteX3" fmla="*/ 0 w 309565"/>
                    <a:gd name="connsiteY3" fmla="*/ 131760 h 131760"/>
                  </a:gdLst>
                  <a:ahLst/>
                  <a:cxnLst>
                    <a:cxn ang="0">
                      <a:pos x="connsiteX0" y="connsiteY0"/>
                    </a:cxn>
                    <a:cxn ang="0">
                      <a:pos x="connsiteX1" y="connsiteY1"/>
                    </a:cxn>
                    <a:cxn ang="0">
                      <a:pos x="connsiteX2" y="connsiteY2"/>
                    </a:cxn>
                    <a:cxn ang="0">
                      <a:pos x="connsiteX3" y="connsiteY3"/>
                    </a:cxn>
                  </a:cxnLst>
                  <a:rect l="l" t="t" r="r" b="b"/>
                  <a:pathLst>
                    <a:path w="309565" h="131760">
                      <a:moveTo>
                        <a:pt x="0" y="131760"/>
                      </a:moveTo>
                      <a:lnTo>
                        <a:pt x="141170" y="0"/>
                      </a:lnTo>
                      <a:lnTo>
                        <a:pt x="309565" y="129987"/>
                      </a:lnTo>
                      <a:lnTo>
                        <a:pt x="0" y="131760"/>
                      </a:lnTo>
                      <a:close/>
                    </a:path>
                  </a:pathLst>
                </a:custGeom>
                <a:solidFill>
                  <a:srgbClr val="7768AD"/>
                </a:solidFill>
                <a:ln>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58" name="TXT1">
                <a:extLst>
                  <a:ext uri="{FF2B5EF4-FFF2-40B4-BE49-F238E27FC236}">
                    <a16:creationId xmlns:a16="http://schemas.microsoft.com/office/drawing/2014/main" id="{F4A9E0E1-BA97-4029-AFF2-492C99C9AE49}"/>
                  </a:ext>
                </a:extLst>
              </p:cNvPr>
              <p:cNvSpPr>
                <a:spLocks noChangeArrowheads="1"/>
              </p:cNvSpPr>
              <p:nvPr/>
            </p:nvSpPr>
            <p:spPr bwMode="auto">
              <a:xfrm>
                <a:off x="834682" y="2778042"/>
                <a:ext cx="3086241" cy="1200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defRPr/>
                </a:pPr>
                <a:r>
                  <a:rPr lang="en-GB" altLang="en-US" spc="-30" dirty="0"/>
                  <a:t>Jews have lots of rules in their special book, the Torah. An important set of rules is the Ten Commandments. </a:t>
                </a:r>
              </a:p>
            </p:txBody>
          </p:sp>
        </p:grpSp>
        <p:sp>
          <p:nvSpPr>
            <p:cNvPr id="56" name="Rectangle: Rounded Corners 29">
              <a:extLst>
                <a:ext uri="{FF2B5EF4-FFF2-40B4-BE49-F238E27FC236}">
                  <a16:creationId xmlns:a16="http://schemas.microsoft.com/office/drawing/2014/main" id="{DE463DD8-43D9-45D5-B534-AC9BAE822385}"/>
                </a:ext>
              </a:extLst>
            </p:cNvPr>
            <p:cNvSpPr/>
            <p:nvPr/>
          </p:nvSpPr>
          <p:spPr>
            <a:xfrm>
              <a:off x="755650" y="5375415"/>
              <a:ext cx="222250" cy="200029"/>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grpSp>
        <p:nvGrpSpPr>
          <p:cNvPr id="18436" name="pencil"/>
          <p:cNvGrpSpPr>
            <a:grpSpLocks/>
          </p:cNvGrpSpPr>
          <p:nvPr/>
        </p:nvGrpSpPr>
        <p:grpSpPr bwMode="auto">
          <a:xfrm>
            <a:off x="755650" y="1604963"/>
            <a:ext cx="5635625" cy="495300"/>
            <a:chOff x="755650" y="2834688"/>
            <a:chExt cx="5634269" cy="495603"/>
          </a:xfrm>
        </p:grpSpPr>
        <p:grpSp>
          <p:nvGrpSpPr>
            <p:cNvPr id="18445" name="Group 20"/>
            <p:cNvGrpSpPr>
              <a:grpSpLocks/>
            </p:cNvGrpSpPr>
            <p:nvPr/>
          </p:nvGrpSpPr>
          <p:grpSpPr bwMode="auto">
            <a:xfrm>
              <a:off x="755650" y="2834688"/>
              <a:ext cx="5634269" cy="495603"/>
              <a:chOff x="755650" y="2710863"/>
              <a:chExt cx="5634269" cy="495603"/>
            </a:xfrm>
          </p:grpSpPr>
          <p:sp>
            <p:nvSpPr>
              <p:cNvPr id="47" name="Rectangle: Rounded Corners 46">
                <a:extLst>
                  <a:ext uri="{FF2B5EF4-FFF2-40B4-BE49-F238E27FC236}">
                    <a16:creationId xmlns:a16="http://schemas.microsoft.com/office/drawing/2014/main" id="{EC8DA7EA-EA1F-480E-8987-3CD66F84295D}"/>
                  </a:ext>
                </a:extLst>
              </p:cNvPr>
              <p:cNvSpPr/>
              <p:nvPr/>
            </p:nvSpPr>
            <p:spPr>
              <a:xfrm>
                <a:off x="755650" y="2710863"/>
                <a:ext cx="5634269" cy="495603"/>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48" name="Rectangle 47">
                <a:extLst>
                  <a:ext uri="{FF2B5EF4-FFF2-40B4-BE49-F238E27FC236}">
                    <a16:creationId xmlns:a16="http://schemas.microsoft.com/office/drawing/2014/main" id="{F68A432A-8BDA-41EF-9D37-B3220CBAE69A}"/>
                  </a:ext>
                </a:extLst>
              </p:cNvPr>
              <p:cNvSpPr/>
              <p:nvPr/>
            </p:nvSpPr>
            <p:spPr>
              <a:xfrm>
                <a:off x="833419" y="2777579"/>
                <a:ext cx="4669301" cy="370113"/>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What special rules do you think Jews have?</a:t>
                </a:r>
              </a:p>
            </p:txBody>
          </p:sp>
        </p:grpSp>
        <p:sp>
          <p:nvSpPr>
            <p:cNvPr id="46" name="Rectangle: Rounded Corners 29">
              <a:extLst>
                <a:ext uri="{FF2B5EF4-FFF2-40B4-BE49-F238E27FC236}">
                  <a16:creationId xmlns:a16="http://schemas.microsoft.com/office/drawing/2014/main" id="{99428A82-BC3D-4918-8CC2-4015894A1EF6}"/>
                </a:ext>
              </a:extLst>
            </p:cNvPr>
            <p:cNvSpPr/>
            <p:nvPr/>
          </p:nvSpPr>
          <p:spPr>
            <a:xfrm>
              <a:off x="755650" y="2844219"/>
              <a:ext cx="222197" cy="200147"/>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grpSp>
        <p:nvGrpSpPr>
          <p:cNvPr id="51" name="Group 50"/>
          <p:cNvGrpSpPr>
            <a:grpSpLocks/>
          </p:cNvGrpSpPr>
          <p:nvPr/>
        </p:nvGrpSpPr>
        <p:grpSpPr bwMode="auto">
          <a:xfrm>
            <a:off x="674688" y="4422775"/>
            <a:ext cx="4411662" cy="1660525"/>
            <a:chOff x="674688" y="5370652"/>
            <a:chExt cx="4411663" cy="1661316"/>
          </a:xfrm>
        </p:grpSpPr>
        <p:grpSp>
          <p:nvGrpSpPr>
            <p:cNvPr id="18439" name="Group 2"/>
            <p:cNvGrpSpPr>
              <a:grpSpLocks/>
            </p:cNvGrpSpPr>
            <p:nvPr/>
          </p:nvGrpSpPr>
          <p:grpSpPr bwMode="auto">
            <a:xfrm>
              <a:off x="674688" y="5370652"/>
              <a:ext cx="4411663" cy="1661316"/>
              <a:chOff x="674338" y="2711358"/>
              <a:chExt cx="4411863" cy="1661509"/>
            </a:xfrm>
          </p:grpSpPr>
          <p:grpSp>
            <p:nvGrpSpPr>
              <p:cNvPr id="18441" name="Group 3"/>
              <p:cNvGrpSpPr>
                <a:grpSpLocks/>
              </p:cNvGrpSpPr>
              <p:nvPr/>
            </p:nvGrpSpPr>
            <p:grpSpPr bwMode="auto">
              <a:xfrm>
                <a:off x="674338" y="2711358"/>
                <a:ext cx="4411863" cy="1661509"/>
                <a:chOff x="674339" y="2422263"/>
                <a:chExt cx="4411862" cy="1661509"/>
              </a:xfrm>
            </p:grpSpPr>
            <p:sp>
              <p:nvSpPr>
                <p:cNvPr id="75" name="Rectangle: Rounded Corners 74">
                  <a:extLst>
                    <a:ext uri="{FF2B5EF4-FFF2-40B4-BE49-F238E27FC236}">
                      <a16:creationId xmlns:a16="http://schemas.microsoft.com/office/drawing/2014/main" id="{87381A1D-0AC4-4E49-BB9D-B55286D44582}"/>
                    </a:ext>
                  </a:extLst>
                </p:cNvPr>
                <p:cNvSpPr/>
                <p:nvPr/>
              </p:nvSpPr>
              <p:spPr>
                <a:xfrm>
                  <a:off x="755305" y="2422263"/>
                  <a:ext cx="4330896" cy="1661509"/>
                </a:xfrm>
                <a:prstGeom prst="roundRect">
                  <a:avLst>
                    <a:gd name="adj" fmla="val 5464"/>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76" name="Isosceles Triangle 8">
                  <a:extLst>
                    <a:ext uri="{FF2B5EF4-FFF2-40B4-BE49-F238E27FC236}">
                      <a16:creationId xmlns:a16="http://schemas.microsoft.com/office/drawing/2014/main" id="{D2495DF9-469E-4351-A9CF-1652450E61AA}"/>
                    </a:ext>
                  </a:extLst>
                </p:cNvPr>
                <p:cNvSpPr/>
                <p:nvPr/>
              </p:nvSpPr>
              <p:spPr>
                <a:xfrm rot="19089003">
                  <a:off x="674339" y="2423852"/>
                  <a:ext cx="309576" cy="117545"/>
                </a:xfrm>
                <a:custGeom>
                  <a:avLst/>
                  <a:gdLst>
                    <a:gd name="connsiteX0" fmla="*/ 0 w 307975"/>
                    <a:gd name="connsiteY0" fmla="*/ 174625 h 174625"/>
                    <a:gd name="connsiteX1" fmla="*/ 153988 w 307975"/>
                    <a:gd name="connsiteY1" fmla="*/ 0 h 174625"/>
                    <a:gd name="connsiteX2" fmla="*/ 307975 w 307975"/>
                    <a:gd name="connsiteY2" fmla="*/ 174625 h 174625"/>
                    <a:gd name="connsiteX3" fmla="*/ 0 w 307975"/>
                    <a:gd name="connsiteY3" fmla="*/ 174625 h 174625"/>
                    <a:gd name="connsiteX0" fmla="*/ 0 w 369240"/>
                    <a:gd name="connsiteY0" fmla="*/ 174625 h 184744"/>
                    <a:gd name="connsiteX1" fmla="*/ 153988 w 369240"/>
                    <a:gd name="connsiteY1" fmla="*/ 0 h 184744"/>
                    <a:gd name="connsiteX2" fmla="*/ 369240 w 369240"/>
                    <a:gd name="connsiteY2" fmla="*/ 184744 h 184744"/>
                    <a:gd name="connsiteX3" fmla="*/ 0 w 369240"/>
                    <a:gd name="connsiteY3" fmla="*/ 174625 h 184744"/>
                    <a:gd name="connsiteX0" fmla="*/ 0 w 377369"/>
                    <a:gd name="connsiteY0" fmla="*/ 180132 h 184744"/>
                    <a:gd name="connsiteX1" fmla="*/ 162117 w 377369"/>
                    <a:gd name="connsiteY1" fmla="*/ 0 h 184744"/>
                    <a:gd name="connsiteX2" fmla="*/ 377369 w 377369"/>
                    <a:gd name="connsiteY2" fmla="*/ 184744 h 184744"/>
                    <a:gd name="connsiteX3" fmla="*/ 0 w 377369"/>
                    <a:gd name="connsiteY3" fmla="*/ 180132 h 184744"/>
                    <a:gd name="connsiteX0" fmla="*/ 0 w 331743"/>
                    <a:gd name="connsiteY0" fmla="*/ 89931 h 184744"/>
                    <a:gd name="connsiteX1" fmla="*/ 116491 w 331743"/>
                    <a:gd name="connsiteY1" fmla="*/ 0 h 184744"/>
                    <a:gd name="connsiteX2" fmla="*/ 331743 w 331743"/>
                    <a:gd name="connsiteY2" fmla="*/ 184744 h 184744"/>
                    <a:gd name="connsiteX3" fmla="*/ 0 w 331743"/>
                    <a:gd name="connsiteY3" fmla="*/ 89931 h 184744"/>
                    <a:gd name="connsiteX0" fmla="*/ 0 w 250149"/>
                    <a:gd name="connsiteY0" fmla="*/ 89931 h 111663"/>
                    <a:gd name="connsiteX1" fmla="*/ 116491 w 250149"/>
                    <a:gd name="connsiteY1" fmla="*/ 0 h 111663"/>
                    <a:gd name="connsiteX2" fmla="*/ 250149 w 250149"/>
                    <a:gd name="connsiteY2" fmla="*/ 111663 h 111663"/>
                    <a:gd name="connsiteX3" fmla="*/ 0 w 250149"/>
                    <a:gd name="connsiteY3" fmla="*/ 89931 h 111663"/>
                    <a:gd name="connsiteX0" fmla="*/ 0 w 250149"/>
                    <a:gd name="connsiteY0" fmla="*/ 95915 h 117647"/>
                    <a:gd name="connsiteX1" fmla="*/ 102670 w 250149"/>
                    <a:gd name="connsiteY1" fmla="*/ 0 h 117647"/>
                    <a:gd name="connsiteX2" fmla="*/ 250149 w 250149"/>
                    <a:gd name="connsiteY2" fmla="*/ 117647 h 117647"/>
                    <a:gd name="connsiteX3" fmla="*/ 0 w 250149"/>
                    <a:gd name="connsiteY3" fmla="*/ 95915 h 117647"/>
                    <a:gd name="connsiteX0" fmla="*/ 0 w 215044"/>
                    <a:gd name="connsiteY0" fmla="*/ 95915 h 95915"/>
                    <a:gd name="connsiteX1" fmla="*/ 102670 w 215044"/>
                    <a:gd name="connsiteY1" fmla="*/ 0 h 95915"/>
                    <a:gd name="connsiteX2" fmla="*/ 215044 w 215044"/>
                    <a:gd name="connsiteY2" fmla="*/ 92598 h 95915"/>
                    <a:gd name="connsiteX3" fmla="*/ 0 w 215044"/>
                    <a:gd name="connsiteY3" fmla="*/ 95915 h 95915"/>
                    <a:gd name="connsiteX0" fmla="*/ 0 w 271065"/>
                    <a:gd name="connsiteY0" fmla="*/ 95915 h 129987"/>
                    <a:gd name="connsiteX1" fmla="*/ 102670 w 271065"/>
                    <a:gd name="connsiteY1" fmla="*/ 0 h 129987"/>
                    <a:gd name="connsiteX2" fmla="*/ 271065 w 271065"/>
                    <a:gd name="connsiteY2" fmla="*/ 129987 h 129987"/>
                    <a:gd name="connsiteX3" fmla="*/ 0 w 271065"/>
                    <a:gd name="connsiteY3" fmla="*/ 95915 h 129987"/>
                    <a:gd name="connsiteX0" fmla="*/ 0 w 309565"/>
                    <a:gd name="connsiteY0" fmla="*/ 131760 h 131760"/>
                    <a:gd name="connsiteX1" fmla="*/ 141170 w 309565"/>
                    <a:gd name="connsiteY1" fmla="*/ 0 h 131760"/>
                    <a:gd name="connsiteX2" fmla="*/ 309565 w 309565"/>
                    <a:gd name="connsiteY2" fmla="*/ 129987 h 131760"/>
                    <a:gd name="connsiteX3" fmla="*/ 0 w 309565"/>
                    <a:gd name="connsiteY3" fmla="*/ 131760 h 131760"/>
                  </a:gdLst>
                  <a:ahLst/>
                  <a:cxnLst>
                    <a:cxn ang="0">
                      <a:pos x="connsiteX0" y="connsiteY0"/>
                    </a:cxn>
                    <a:cxn ang="0">
                      <a:pos x="connsiteX1" y="connsiteY1"/>
                    </a:cxn>
                    <a:cxn ang="0">
                      <a:pos x="connsiteX2" y="connsiteY2"/>
                    </a:cxn>
                    <a:cxn ang="0">
                      <a:pos x="connsiteX3" y="connsiteY3"/>
                    </a:cxn>
                  </a:cxnLst>
                  <a:rect l="l" t="t" r="r" b="b"/>
                  <a:pathLst>
                    <a:path w="309565" h="131760">
                      <a:moveTo>
                        <a:pt x="0" y="131760"/>
                      </a:moveTo>
                      <a:lnTo>
                        <a:pt x="141170" y="0"/>
                      </a:lnTo>
                      <a:lnTo>
                        <a:pt x="309565" y="129987"/>
                      </a:lnTo>
                      <a:lnTo>
                        <a:pt x="0" y="131760"/>
                      </a:lnTo>
                      <a:close/>
                    </a:path>
                  </a:pathLst>
                </a:custGeom>
                <a:solidFill>
                  <a:srgbClr val="7768AD"/>
                </a:solidFill>
                <a:ln>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74" name="TXT1">
                <a:extLst>
                  <a:ext uri="{FF2B5EF4-FFF2-40B4-BE49-F238E27FC236}">
                    <a16:creationId xmlns:a16="http://schemas.microsoft.com/office/drawing/2014/main" id="{0DC31477-FA09-4345-91A0-D0F627C9DF27}"/>
                  </a:ext>
                </a:extLst>
              </p:cNvPr>
              <p:cNvSpPr>
                <a:spLocks noChangeArrowheads="1"/>
              </p:cNvSpPr>
              <p:nvPr/>
            </p:nvSpPr>
            <p:spPr bwMode="auto">
              <a:xfrm>
                <a:off x="834682" y="2778073"/>
                <a:ext cx="3086241" cy="147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defRPr/>
                </a:pPr>
                <a:r>
                  <a:rPr lang="en-GB" altLang="en-US" spc="-30" dirty="0"/>
                  <a:t>Jews believe God gave the Ten Commandments to Moses. They try to keep all Ten Commandments throughout their lives.</a:t>
                </a:r>
              </a:p>
            </p:txBody>
          </p:sp>
        </p:grpSp>
        <p:sp>
          <p:nvSpPr>
            <p:cNvPr id="72" name="Rectangle: Rounded Corners 29">
              <a:extLst>
                <a:ext uri="{FF2B5EF4-FFF2-40B4-BE49-F238E27FC236}">
                  <a16:creationId xmlns:a16="http://schemas.microsoft.com/office/drawing/2014/main" id="{F3E73878-C83A-49B3-A0BD-E77013A284C1}"/>
                </a:ext>
              </a:extLst>
            </p:cNvPr>
            <p:cNvSpPr/>
            <p:nvPr/>
          </p:nvSpPr>
          <p:spPr>
            <a:xfrm>
              <a:off x="755650" y="5375417"/>
              <a:ext cx="222250" cy="200120"/>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pic>
        <p:nvPicPr>
          <p:cNvPr id="18438" name="Picture 1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14775" y="2352675"/>
            <a:ext cx="4895850" cy="4183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fade">
                                      <p:cBhvr>
                                        <p:cTn id="7" dur="500"/>
                                        <p:tgtEl>
                                          <p:spTgt spid="54"/>
                                        </p:tgtEl>
                                      </p:cBhvr>
                                    </p:animEffect>
                                    <p:anim calcmode="lin" valueType="num">
                                      <p:cBhvr>
                                        <p:cTn id="8" dur="500" fill="hold"/>
                                        <p:tgtEl>
                                          <p:spTgt spid="54"/>
                                        </p:tgtEl>
                                        <p:attrNameLst>
                                          <p:attrName>ppt_x</p:attrName>
                                        </p:attrNameLst>
                                      </p:cBhvr>
                                      <p:tavLst>
                                        <p:tav tm="0">
                                          <p:val>
                                            <p:strVal val="#ppt_x"/>
                                          </p:val>
                                        </p:tav>
                                        <p:tav tm="100000">
                                          <p:val>
                                            <p:strVal val="#ppt_x"/>
                                          </p:val>
                                        </p:tav>
                                      </p:tavLst>
                                    </p:anim>
                                    <p:anim calcmode="lin" valueType="num">
                                      <p:cBhvr>
                                        <p:cTn id="9" dur="500" fill="hold"/>
                                        <p:tgtEl>
                                          <p:spTgt spid="54"/>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51"/>
                                        </p:tgtEl>
                                        <p:attrNameLst>
                                          <p:attrName>style.visibility</p:attrName>
                                        </p:attrNameLst>
                                      </p:cBhvr>
                                      <p:to>
                                        <p:strVal val="visible"/>
                                      </p:to>
                                    </p:set>
                                    <p:animEffect transition="in" filter="fade">
                                      <p:cBhvr>
                                        <p:cTn id="14" dur="500"/>
                                        <p:tgtEl>
                                          <p:spTgt spid="51"/>
                                        </p:tgtEl>
                                      </p:cBhvr>
                                    </p:animEffect>
                                    <p:anim calcmode="lin" valueType="num">
                                      <p:cBhvr>
                                        <p:cTn id="15" dur="500" fill="hold"/>
                                        <p:tgtEl>
                                          <p:spTgt spid="51"/>
                                        </p:tgtEl>
                                        <p:attrNameLst>
                                          <p:attrName>ppt_x</p:attrName>
                                        </p:attrNameLst>
                                      </p:cBhvr>
                                      <p:tavLst>
                                        <p:tav tm="0">
                                          <p:val>
                                            <p:strVal val="#ppt_x"/>
                                          </p:val>
                                        </p:tav>
                                        <p:tav tm="100000">
                                          <p:val>
                                            <p:strVal val="#ppt_x"/>
                                          </p:val>
                                        </p:tav>
                                      </p:tavLst>
                                    </p:anim>
                                    <p:anim calcmode="lin" valueType="num">
                                      <p:cBhvr>
                                        <p:cTn id="16" dur="500" fill="hold"/>
                                        <p:tgtEl>
                                          <p:spTgt spid="5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D6F1AE4-3B36-4FFF-8FBA-3B90FFEC380B}"/>
              </a:ext>
            </a:extLst>
          </p:cNvPr>
          <p:cNvSpPr txBox="1"/>
          <p:nvPr/>
        </p:nvSpPr>
        <p:spPr>
          <a:xfrm>
            <a:off x="755650" y="728663"/>
            <a:ext cx="7632700" cy="584200"/>
          </a:xfrm>
          <a:prstGeom prst="rect">
            <a:avLst/>
          </a:prstGeom>
          <a:noFill/>
        </p:spPr>
        <p:txBody>
          <a:bodyPr>
            <a:spAutoFit/>
          </a:bodyPr>
          <a:lstStyle/>
          <a:p>
            <a:pPr algn="ctr" eaLnBrk="1" fontAlgn="auto" hangingPunct="1">
              <a:spcBef>
                <a:spcPts val="0"/>
              </a:spcBef>
              <a:spcAft>
                <a:spcPts val="0"/>
              </a:spcAft>
              <a:defRPr/>
            </a:pPr>
            <a:r>
              <a:rPr lang="en-GB" sz="3200" dirty="0">
                <a:latin typeface="+mj-lt"/>
              </a:rPr>
              <a:t>Judaism</a:t>
            </a:r>
          </a:p>
        </p:txBody>
      </p:sp>
      <p:grpSp>
        <p:nvGrpSpPr>
          <p:cNvPr id="54" name="Group 53"/>
          <p:cNvGrpSpPr>
            <a:grpSpLocks/>
          </p:cNvGrpSpPr>
          <p:nvPr/>
        </p:nvGrpSpPr>
        <p:grpSpPr bwMode="auto">
          <a:xfrm>
            <a:off x="674688" y="2544763"/>
            <a:ext cx="6126162" cy="850900"/>
            <a:chOff x="674688" y="5370651"/>
            <a:chExt cx="6126162" cy="850965"/>
          </a:xfrm>
        </p:grpSpPr>
        <p:grpSp>
          <p:nvGrpSpPr>
            <p:cNvPr id="19485" name="Group 2"/>
            <p:cNvGrpSpPr>
              <a:grpSpLocks/>
            </p:cNvGrpSpPr>
            <p:nvPr/>
          </p:nvGrpSpPr>
          <p:grpSpPr bwMode="auto">
            <a:xfrm>
              <a:off x="674688" y="5370651"/>
              <a:ext cx="6126162" cy="850965"/>
              <a:chOff x="674338" y="2711358"/>
              <a:chExt cx="6126440" cy="851064"/>
            </a:xfrm>
          </p:grpSpPr>
          <p:grpSp>
            <p:nvGrpSpPr>
              <p:cNvPr id="19487" name="Group 3"/>
              <p:cNvGrpSpPr>
                <a:grpSpLocks/>
              </p:cNvGrpSpPr>
              <p:nvPr/>
            </p:nvGrpSpPr>
            <p:grpSpPr bwMode="auto">
              <a:xfrm>
                <a:off x="674338" y="2711358"/>
                <a:ext cx="6126440" cy="851064"/>
                <a:chOff x="674339" y="2422263"/>
                <a:chExt cx="6126439" cy="851064"/>
              </a:xfrm>
            </p:grpSpPr>
            <p:sp>
              <p:nvSpPr>
                <p:cNvPr id="59" name="Rectangle: Rounded Corners 58">
                  <a:extLst>
                    <a:ext uri="{FF2B5EF4-FFF2-40B4-BE49-F238E27FC236}">
                      <a16:creationId xmlns:a16="http://schemas.microsoft.com/office/drawing/2014/main" id="{6A6B0B09-8C27-4D15-9EF2-9B2532F31D94}"/>
                    </a:ext>
                  </a:extLst>
                </p:cNvPr>
                <p:cNvSpPr/>
                <p:nvPr/>
              </p:nvSpPr>
              <p:spPr>
                <a:xfrm>
                  <a:off x="755305" y="2422263"/>
                  <a:ext cx="6045473" cy="851064"/>
                </a:xfrm>
                <a:prstGeom prst="roundRect">
                  <a:avLst>
                    <a:gd name="adj" fmla="val 5464"/>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60" name="Isosceles Triangle 8">
                  <a:extLst>
                    <a:ext uri="{FF2B5EF4-FFF2-40B4-BE49-F238E27FC236}">
                      <a16:creationId xmlns:a16="http://schemas.microsoft.com/office/drawing/2014/main" id="{3B766278-2EBB-437C-BA06-FBBBBC7B55CA}"/>
                    </a:ext>
                  </a:extLst>
                </p:cNvPr>
                <p:cNvSpPr/>
                <p:nvPr/>
              </p:nvSpPr>
              <p:spPr>
                <a:xfrm rot="19089003">
                  <a:off x="674339" y="2423850"/>
                  <a:ext cx="309576" cy="117498"/>
                </a:xfrm>
                <a:custGeom>
                  <a:avLst/>
                  <a:gdLst>
                    <a:gd name="connsiteX0" fmla="*/ 0 w 307975"/>
                    <a:gd name="connsiteY0" fmla="*/ 174625 h 174625"/>
                    <a:gd name="connsiteX1" fmla="*/ 153988 w 307975"/>
                    <a:gd name="connsiteY1" fmla="*/ 0 h 174625"/>
                    <a:gd name="connsiteX2" fmla="*/ 307975 w 307975"/>
                    <a:gd name="connsiteY2" fmla="*/ 174625 h 174625"/>
                    <a:gd name="connsiteX3" fmla="*/ 0 w 307975"/>
                    <a:gd name="connsiteY3" fmla="*/ 174625 h 174625"/>
                    <a:gd name="connsiteX0" fmla="*/ 0 w 369240"/>
                    <a:gd name="connsiteY0" fmla="*/ 174625 h 184744"/>
                    <a:gd name="connsiteX1" fmla="*/ 153988 w 369240"/>
                    <a:gd name="connsiteY1" fmla="*/ 0 h 184744"/>
                    <a:gd name="connsiteX2" fmla="*/ 369240 w 369240"/>
                    <a:gd name="connsiteY2" fmla="*/ 184744 h 184744"/>
                    <a:gd name="connsiteX3" fmla="*/ 0 w 369240"/>
                    <a:gd name="connsiteY3" fmla="*/ 174625 h 184744"/>
                    <a:gd name="connsiteX0" fmla="*/ 0 w 377369"/>
                    <a:gd name="connsiteY0" fmla="*/ 180132 h 184744"/>
                    <a:gd name="connsiteX1" fmla="*/ 162117 w 377369"/>
                    <a:gd name="connsiteY1" fmla="*/ 0 h 184744"/>
                    <a:gd name="connsiteX2" fmla="*/ 377369 w 377369"/>
                    <a:gd name="connsiteY2" fmla="*/ 184744 h 184744"/>
                    <a:gd name="connsiteX3" fmla="*/ 0 w 377369"/>
                    <a:gd name="connsiteY3" fmla="*/ 180132 h 184744"/>
                    <a:gd name="connsiteX0" fmla="*/ 0 w 331743"/>
                    <a:gd name="connsiteY0" fmla="*/ 89931 h 184744"/>
                    <a:gd name="connsiteX1" fmla="*/ 116491 w 331743"/>
                    <a:gd name="connsiteY1" fmla="*/ 0 h 184744"/>
                    <a:gd name="connsiteX2" fmla="*/ 331743 w 331743"/>
                    <a:gd name="connsiteY2" fmla="*/ 184744 h 184744"/>
                    <a:gd name="connsiteX3" fmla="*/ 0 w 331743"/>
                    <a:gd name="connsiteY3" fmla="*/ 89931 h 184744"/>
                    <a:gd name="connsiteX0" fmla="*/ 0 w 250149"/>
                    <a:gd name="connsiteY0" fmla="*/ 89931 h 111663"/>
                    <a:gd name="connsiteX1" fmla="*/ 116491 w 250149"/>
                    <a:gd name="connsiteY1" fmla="*/ 0 h 111663"/>
                    <a:gd name="connsiteX2" fmla="*/ 250149 w 250149"/>
                    <a:gd name="connsiteY2" fmla="*/ 111663 h 111663"/>
                    <a:gd name="connsiteX3" fmla="*/ 0 w 250149"/>
                    <a:gd name="connsiteY3" fmla="*/ 89931 h 111663"/>
                    <a:gd name="connsiteX0" fmla="*/ 0 w 250149"/>
                    <a:gd name="connsiteY0" fmla="*/ 95915 h 117647"/>
                    <a:gd name="connsiteX1" fmla="*/ 102670 w 250149"/>
                    <a:gd name="connsiteY1" fmla="*/ 0 h 117647"/>
                    <a:gd name="connsiteX2" fmla="*/ 250149 w 250149"/>
                    <a:gd name="connsiteY2" fmla="*/ 117647 h 117647"/>
                    <a:gd name="connsiteX3" fmla="*/ 0 w 250149"/>
                    <a:gd name="connsiteY3" fmla="*/ 95915 h 117647"/>
                    <a:gd name="connsiteX0" fmla="*/ 0 w 215044"/>
                    <a:gd name="connsiteY0" fmla="*/ 95915 h 95915"/>
                    <a:gd name="connsiteX1" fmla="*/ 102670 w 215044"/>
                    <a:gd name="connsiteY1" fmla="*/ 0 h 95915"/>
                    <a:gd name="connsiteX2" fmla="*/ 215044 w 215044"/>
                    <a:gd name="connsiteY2" fmla="*/ 92598 h 95915"/>
                    <a:gd name="connsiteX3" fmla="*/ 0 w 215044"/>
                    <a:gd name="connsiteY3" fmla="*/ 95915 h 95915"/>
                    <a:gd name="connsiteX0" fmla="*/ 0 w 271065"/>
                    <a:gd name="connsiteY0" fmla="*/ 95915 h 129987"/>
                    <a:gd name="connsiteX1" fmla="*/ 102670 w 271065"/>
                    <a:gd name="connsiteY1" fmla="*/ 0 h 129987"/>
                    <a:gd name="connsiteX2" fmla="*/ 271065 w 271065"/>
                    <a:gd name="connsiteY2" fmla="*/ 129987 h 129987"/>
                    <a:gd name="connsiteX3" fmla="*/ 0 w 271065"/>
                    <a:gd name="connsiteY3" fmla="*/ 95915 h 129987"/>
                    <a:gd name="connsiteX0" fmla="*/ 0 w 309565"/>
                    <a:gd name="connsiteY0" fmla="*/ 131760 h 131760"/>
                    <a:gd name="connsiteX1" fmla="*/ 141170 w 309565"/>
                    <a:gd name="connsiteY1" fmla="*/ 0 h 131760"/>
                    <a:gd name="connsiteX2" fmla="*/ 309565 w 309565"/>
                    <a:gd name="connsiteY2" fmla="*/ 129987 h 131760"/>
                    <a:gd name="connsiteX3" fmla="*/ 0 w 309565"/>
                    <a:gd name="connsiteY3" fmla="*/ 131760 h 131760"/>
                  </a:gdLst>
                  <a:ahLst/>
                  <a:cxnLst>
                    <a:cxn ang="0">
                      <a:pos x="connsiteX0" y="connsiteY0"/>
                    </a:cxn>
                    <a:cxn ang="0">
                      <a:pos x="connsiteX1" y="connsiteY1"/>
                    </a:cxn>
                    <a:cxn ang="0">
                      <a:pos x="connsiteX2" y="connsiteY2"/>
                    </a:cxn>
                    <a:cxn ang="0">
                      <a:pos x="connsiteX3" y="connsiteY3"/>
                    </a:cxn>
                  </a:cxnLst>
                  <a:rect l="l" t="t" r="r" b="b"/>
                  <a:pathLst>
                    <a:path w="309565" h="131760">
                      <a:moveTo>
                        <a:pt x="0" y="131760"/>
                      </a:moveTo>
                      <a:lnTo>
                        <a:pt x="141170" y="0"/>
                      </a:lnTo>
                      <a:lnTo>
                        <a:pt x="309565" y="129987"/>
                      </a:lnTo>
                      <a:lnTo>
                        <a:pt x="0" y="131760"/>
                      </a:lnTo>
                      <a:close/>
                    </a:path>
                  </a:pathLst>
                </a:custGeom>
                <a:solidFill>
                  <a:srgbClr val="7768AD"/>
                </a:solidFill>
                <a:ln>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58" name="TXT1">
                <a:extLst>
                  <a:ext uri="{FF2B5EF4-FFF2-40B4-BE49-F238E27FC236}">
                    <a16:creationId xmlns:a16="http://schemas.microsoft.com/office/drawing/2014/main" id="{F4A9E0E1-BA97-4029-AFF2-492C99C9AE49}"/>
                  </a:ext>
                </a:extLst>
              </p:cNvPr>
              <p:cNvSpPr>
                <a:spLocks noChangeArrowheads="1"/>
              </p:cNvSpPr>
              <p:nvPr/>
            </p:nvSpPr>
            <p:spPr bwMode="auto">
              <a:xfrm>
                <a:off x="834682" y="2778046"/>
                <a:ext cx="4803993" cy="646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defRPr/>
                </a:pPr>
                <a:r>
                  <a:rPr lang="en-GB" altLang="en-US" spc="-30" dirty="0"/>
                  <a:t>Jews have special celebrations throughout the year that celebrate and remember their faith. </a:t>
                </a:r>
              </a:p>
            </p:txBody>
          </p:sp>
        </p:grpSp>
        <p:sp>
          <p:nvSpPr>
            <p:cNvPr id="56" name="Rectangle: Rounded Corners 29">
              <a:extLst>
                <a:ext uri="{FF2B5EF4-FFF2-40B4-BE49-F238E27FC236}">
                  <a16:creationId xmlns:a16="http://schemas.microsoft.com/office/drawing/2014/main" id="{DE463DD8-43D9-45D5-B534-AC9BAE822385}"/>
                </a:ext>
              </a:extLst>
            </p:cNvPr>
            <p:cNvSpPr/>
            <p:nvPr/>
          </p:nvSpPr>
          <p:spPr>
            <a:xfrm>
              <a:off x="755650" y="5375413"/>
              <a:ext cx="222250" cy="200040"/>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grpSp>
        <p:nvGrpSpPr>
          <p:cNvPr id="19460" name="pencil"/>
          <p:cNvGrpSpPr>
            <a:grpSpLocks/>
          </p:cNvGrpSpPr>
          <p:nvPr/>
        </p:nvGrpSpPr>
        <p:grpSpPr bwMode="auto">
          <a:xfrm>
            <a:off x="755650" y="1604963"/>
            <a:ext cx="5635625" cy="495300"/>
            <a:chOff x="755650" y="2834688"/>
            <a:chExt cx="5634269" cy="495603"/>
          </a:xfrm>
        </p:grpSpPr>
        <p:grpSp>
          <p:nvGrpSpPr>
            <p:cNvPr id="19481" name="Group 20"/>
            <p:cNvGrpSpPr>
              <a:grpSpLocks/>
            </p:cNvGrpSpPr>
            <p:nvPr/>
          </p:nvGrpSpPr>
          <p:grpSpPr bwMode="auto">
            <a:xfrm>
              <a:off x="755650" y="2834688"/>
              <a:ext cx="5634269" cy="495603"/>
              <a:chOff x="755650" y="2710863"/>
              <a:chExt cx="5634269" cy="495603"/>
            </a:xfrm>
          </p:grpSpPr>
          <p:sp>
            <p:nvSpPr>
              <p:cNvPr id="47" name="Rectangle: Rounded Corners 46">
                <a:extLst>
                  <a:ext uri="{FF2B5EF4-FFF2-40B4-BE49-F238E27FC236}">
                    <a16:creationId xmlns:a16="http://schemas.microsoft.com/office/drawing/2014/main" id="{EC8DA7EA-EA1F-480E-8987-3CD66F84295D}"/>
                  </a:ext>
                </a:extLst>
              </p:cNvPr>
              <p:cNvSpPr/>
              <p:nvPr/>
            </p:nvSpPr>
            <p:spPr>
              <a:xfrm>
                <a:off x="755650" y="2710863"/>
                <a:ext cx="5634269" cy="495603"/>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48" name="Rectangle 47">
                <a:extLst>
                  <a:ext uri="{FF2B5EF4-FFF2-40B4-BE49-F238E27FC236}">
                    <a16:creationId xmlns:a16="http://schemas.microsoft.com/office/drawing/2014/main" id="{F68A432A-8BDA-41EF-9D37-B3220CBAE69A}"/>
                  </a:ext>
                </a:extLst>
              </p:cNvPr>
              <p:cNvSpPr/>
              <p:nvPr/>
            </p:nvSpPr>
            <p:spPr>
              <a:xfrm>
                <a:off x="833419" y="2777579"/>
                <a:ext cx="4669301" cy="370113"/>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What special things do you think Jews do?</a:t>
                </a:r>
              </a:p>
            </p:txBody>
          </p:sp>
        </p:grpSp>
        <p:sp>
          <p:nvSpPr>
            <p:cNvPr id="46" name="Rectangle: Rounded Corners 29">
              <a:extLst>
                <a:ext uri="{FF2B5EF4-FFF2-40B4-BE49-F238E27FC236}">
                  <a16:creationId xmlns:a16="http://schemas.microsoft.com/office/drawing/2014/main" id="{99428A82-BC3D-4918-8CC2-4015894A1EF6}"/>
                </a:ext>
              </a:extLst>
            </p:cNvPr>
            <p:cNvSpPr/>
            <p:nvPr/>
          </p:nvSpPr>
          <p:spPr>
            <a:xfrm>
              <a:off x="755650" y="2844219"/>
              <a:ext cx="222197" cy="200147"/>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grpSp>
        <p:nvGrpSpPr>
          <p:cNvPr id="23" name="Group 22"/>
          <p:cNvGrpSpPr>
            <a:grpSpLocks/>
          </p:cNvGrpSpPr>
          <p:nvPr/>
        </p:nvGrpSpPr>
        <p:grpSpPr bwMode="auto">
          <a:xfrm>
            <a:off x="674688" y="3719513"/>
            <a:ext cx="5249862" cy="1660525"/>
            <a:chOff x="674688" y="5370650"/>
            <a:chExt cx="5249862" cy="1661315"/>
          </a:xfrm>
        </p:grpSpPr>
        <p:grpSp>
          <p:nvGrpSpPr>
            <p:cNvPr id="19475" name="Group 2"/>
            <p:cNvGrpSpPr>
              <a:grpSpLocks/>
            </p:cNvGrpSpPr>
            <p:nvPr/>
          </p:nvGrpSpPr>
          <p:grpSpPr bwMode="auto">
            <a:xfrm>
              <a:off x="674688" y="5370650"/>
              <a:ext cx="5249862" cy="1661315"/>
              <a:chOff x="674338" y="2711357"/>
              <a:chExt cx="5250100" cy="1661508"/>
            </a:xfrm>
          </p:grpSpPr>
          <p:grpSp>
            <p:nvGrpSpPr>
              <p:cNvPr id="19477" name="Group 3"/>
              <p:cNvGrpSpPr>
                <a:grpSpLocks/>
              </p:cNvGrpSpPr>
              <p:nvPr/>
            </p:nvGrpSpPr>
            <p:grpSpPr bwMode="auto">
              <a:xfrm>
                <a:off x="674338" y="2711357"/>
                <a:ext cx="5250100" cy="1661508"/>
                <a:chOff x="674339" y="2422262"/>
                <a:chExt cx="5250099" cy="1661508"/>
              </a:xfrm>
            </p:grpSpPr>
            <p:sp>
              <p:nvSpPr>
                <p:cNvPr id="28" name="Rectangle: Rounded Corners 27">
                  <a:extLst>
                    <a:ext uri="{FF2B5EF4-FFF2-40B4-BE49-F238E27FC236}">
                      <a16:creationId xmlns:a16="http://schemas.microsoft.com/office/drawing/2014/main" id="{407836CA-D0F0-432F-84A7-01D18CF96718}"/>
                    </a:ext>
                  </a:extLst>
                </p:cNvPr>
                <p:cNvSpPr/>
                <p:nvPr/>
              </p:nvSpPr>
              <p:spPr>
                <a:xfrm>
                  <a:off x="755305" y="2422262"/>
                  <a:ext cx="5169133" cy="1661508"/>
                </a:xfrm>
                <a:prstGeom prst="roundRect">
                  <a:avLst>
                    <a:gd name="adj" fmla="val 5464"/>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29" name="Isosceles Triangle 8">
                  <a:extLst>
                    <a:ext uri="{FF2B5EF4-FFF2-40B4-BE49-F238E27FC236}">
                      <a16:creationId xmlns:a16="http://schemas.microsoft.com/office/drawing/2014/main" id="{C06D87C9-75ED-44DC-97F3-5C24C9B2539C}"/>
                    </a:ext>
                  </a:extLst>
                </p:cNvPr>
                <p:cNvSpPr/>
                <p:nvPr/>
              </p:nvSpPr>
              <p:spPr>
                <a:xfrm rot="19089003">
                  <a:off x="674339" y="2423850"/>
                  <a:ext cx="309576" cy="117545"/>
                </a:xfrm>
                <a:custGeom>
                  <a:avLst/>
                  <a:gdLst>
                    <a:gd name="connsiteX0" fmla="*/ 0 w 307975"/>
                    <a:gd name="connsiteY0" fmla="*/ 174625 h 174625"/>
                    <a:gd name="connsiteX1" fmla="*/ 153988 w 307975"/>
                    <a:gd name="connsiteY1" fmla="*/ 0 h 174625"/>
                    <a:gd name="connsiteX2" fmla="*/ 307975 w 307975"/>
                    <a:gd name="connsiteY2" fmla="*/ 174625 h 174625"/>
                    <a:gd name="connsiteX3" fmla="*/ 0 w 307975"/>
                    <a:gd name="connsiteY3" fmla="*/ 174625 h 174625"/>
                    <a:gd name="connsiteX0" fmla="*/ 0 w 369240"/>
                    <a:gd name="connsiteY0" fmla="*/ 174625 h 184744"/>
                    <a:gd name="connsiteX1" fmla="*/ 153988 w 369240"/>
                    <a:gd name="connsiteY1" fmla="*/ 0 h 184744"/>
                    <a:gd name="connsiteX2" fmla="*/ 369240 w 369240"/>
                    <a:gd name="connsiteY2" fmla="*/ 184744 h 184744"/>
                    <a:gd name="connsiteX3" fmla="*/ 0 w 369240"/>
                    <a:gd name="connsiteY3" fmla="*/ 174625 h 184744"/>
                    <a:gd name="connsiteX0" fmla="*/ 0 w 377369"/>
                    <a:gd name="connsiteY0" fmla="*/ 180132 h 184744"/>
                    <a:gd name="connsiteX1" fmla="*/ 162117 w 377369"/>
                    <a:gd name="connsiteY1" fmla="*/ 0 h 184744"/>
                    <a:gd name="connsiteX2" fmla="*/ 377369 w 377369"/>
                    <a:gd name="connsiteY2" fmla="*/ 184744 h 184744"/>
                    <a:gd name="connsiteX3" fmla="*/ 0 w 377369"/>
                    <a:gd name="connsiteY3" fmla="*/ 180132 h 184744"/>
                    <a:gd name="connsiteX0" fmla="*/ 0 w 331743"/>
                    <a:gd name="connsiteY0" fmla="*/ 89931 h 184744"/>
                    <a:gd name="connsiteX1" fmla="*/ 116491 w 331743"/>
                    <a:gd name="connsiteY1" fmla="*/ 0 h 184744"/>
                    <a:gd name="connsiteX2" fmla="*/ 331743 w 331743"/>
                    <a:gd name="connsiteY2" fmla="*/ 184744 h 184744"/>
                    <a:gd name="connsiteX3" fmla="*/ 0 w 331743"/>
                    <a:gd name="connsiteY3" fmla="*/ 89931 h 184744"/>
                    <a:gd name="connsiteX0" fmla="*/ 0 w 250149"/>
                    <a:gd name="connsiteY0" fmla="*/ 89931 h 111663"/>
                    <a:gd name="connsiteX1" fmla="*/ 116491 w 250149"/>
                    <a:gd name="connsiteY1" fmla="*/ 0 h 111663"/>
                    <a:gd name="connsiteX2" fmla="*/ 250149 w 250149"/>
                    <a:gd name="connsiteY2" fmla="*/ 111663 h 111663"/>
                    <a:gd name="connsiteX3" fmla="*/ 0 w 250149"/>
                    <a:gd name="connsiteY3" fmla="*/ 89931 h 111663"/>
                    <a:gd name="connsiteX0" fmla="*/ 0 w 250149"/>
                    <a:gd name="connsiteY0" fmla="*/ 95915 h 117647"/>
                    <a:gd name="connsiteX1" fmla="*/ 102670 w 250149"/>
                    <a:gd name="connsiteY1" fmla="*/ 0 h 117647"/>
                    <a:gd name="connsiteX2" fmla="*/ 250149 w 250149"/>
                    <a:gd name="connsiteY2" fmla="*/ 117647 h 117647"/>
                    <a:gd name="connsiteX3" fmla="*/ 0 w 250149"/>
                    <a:gd name="connsiteY3" fmla="*/ 95915 h 117647"/>
                    <a:gd name="connsiteX0" fmla="*/ 0 w 215044"/>
                    <a:gd name="connsiteY0" fmla="*/ 95915 h 95915"/>
                    <a:gd name="connsiteX1" fmla="*/ 102670 w 215044"/>
                    <a:gd name="connsiteY1" fmla="*/ 0 h 95915"/>
                    <a:gd name="connsiteX2" fmla="*/ 215044 w 215044"/>
                    <a:gd name="connsiteY2" fmla="*/ 92598 h 95915"/>
                    <a:gd name="connsiteX3" fmla="*/ 0 w 215044"/>
                    <a:gd name="connsiteY3" fmla="*/ 95915 h 95915"/>
                    <a:gd name="connsiteX0" fmla="*/ 0 w 271065"/>
                    <a:gd name="connsiteY0" fmla="*/ 95915 h 129987"/>
                    <a:gd name="connsiteX1" fmla="*/ 102670 w 271065"/>
                    <a:gd name="connsiteY1" fmla="*/ 0 h 129987"/>
                    <a:gd name="connsiteX2" fmla="*/ 271065 w 271065"/>
                    <a:gd name="connsiteY2" fmla="*/ 129987 h 129987"/>
                    <a:gd name="connsiteX3" fmla="*/ 0 w 271065"/>
                    <a:gd name="connsiteY3" fmla="*/ 95915 h 129987"/>
                    <a:gd name="connsiteX0" fmla="*/ 0 w 309565"/>
                    <a:gd name="connsiteY0" fmla="*/ 131760 h 131760"/>
                    <a:gd name="connsiteX1" fmla="*/ 141170 w 309565"/>
                    <a:gd name="connsiteY1" fmla="*/ 0 h 131760"/>
                    <a:gd name="connsiteX2" fmla="*/ 309565 w 309565"/>
                    <a:gd name="connsiteY2" fmla="*/ 129987 h 131760"/>
                    <a:gd name="connsiteX3" fmla="*/ 0 w 309565"/>
                    <a:gd name="connsiteY3" fmla="*/ 131760 h 131760"/>
                  </a:gdLst>
                  <a:ahLst/>
                  <a:cxnLst>
                    <a:cxn ang="0">
                      <a:pos x="connsiteX0" y="connsiteY0"/>
                    </a:cxn>
                    <a:cxn ang="0">
                      <a:pos x="connsiteX1" y="connsiteY1"/>
                    </a:cxn>
                    <a:cxn ang="0">
                      <a:pos x="connsiteX2" y="connsiteY2"/>
                    </a:cxn>
                    <a:cxn ang="0">
                      <a:pos x="connsiteX3" y="connsiteY3"/>
                    </a:cxn>
                  </a:cxnLst>
                  <a:rect l="l" t="t" r="r" b="b"/>
                  <a:pathLst>
                    <a:path w="309565" h="131760">
                      <a:moveTo>
                        <a:pt x="0" y="131760"/>
                      </a:moveTo>
                      <a:lnTo>
                        <a:pt x="141170" y="0"/>
                      </a:lnTo>
                      <a:lnTo>
                        <a:pt x="309565" y="129987"/>
                      </a:lnTo>
                      <a:lnTo>
                        <a:pt x="0" y="131760"/>
                      </a:lnTo>
                      <a:close/>
                    </a:path>
                  </a:pathLst>
                </a:custGeom>
                <a:solidFill>
                  <a:srgbClr val="7768AD"/>
                </a:solidFill>
                <a:ln>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19478" name="TXT1"/>
              <p:cNvSpPr>
                <a:spLocks noChangeArrowheads="1"/>
              </p:cNvSpPr>
              <p:nvPr/>
            </p:nvSpPr>
            <p:spPr bwMode="auto">
              <a:xfrm>
                <a:off x="834682" y="2778040"/>
                <a:ext cx="4248375" cy="1477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eaLnBrk="1" hangingPunct="1">
                  <a:lnSpc>
                    <a:spcPct val="100000"/>
                  </a:lnSpc>
                  <a:spcBef>
                    <a:spcPct val="0"/>
                  </a:spcBef>
                  <a:buFontTx/>
                  <a:buNone/>
                </a:pPr>
                <a:r>
                  <a:rPr lang="en-GB" altLang="en-US">
                    <a:solidFill>
                      <a:schemeClr val="tx1"/>
                    </a:solidFill>
                  </a:rPr>
                  <a:t>Each week, Jews have a special meal together on Friday night. They light candles, say special prayers and think about God. Saturday is their special day of the week.</a:t>
                </a:r>
              </a:p>
            </p:txBody>
          </p:sp>
        </p:grpSp>
        <p:sp>
          <p:nvSpPr>
            <p:cNvPr id="25" name="Rectangle: Rounded Corners 29">
              <a:extLst>
                <a:ext uri="{FF2B5EF4-FFF2-40B4-BE49-F238E27FC236}">
                  <a16:creationId xmlns:a16="http://schemas.microsoft.com/office/drawing/2014/main" id="{708C14C7-6300-4A89-B584-C8441BFFE640}"/>
                </a:ext>
              </a:extLst>
            </p:cNvPr>
            <p:cNvSpPr/>
            <p:nvPr/>
          </p:nvSpPr>
          <p:spPr>
            <a:xfrm>
              <a:off x="755650" y="5375414"/>
              <a:ext cx="222250" cy="200120"/>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pic>
        <p:nvPicPr>
          <p:cNvPr id="8" name="Picture 7"/>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05438" y="3127375"/>
            <a:ext cx="1128712" cy="202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62450" y="4559300"/>
            <a:ext cx="1736725" cy="1662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73800" y="1663700"/>
            <a:ext cx="2255838" cy="4322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1" name="Group 50"/>
          <p:cNvGrpSpPr>
            <a:grpSpLocks/>
          </p:cNvGrpSpPr>
          <p:nvPr/>
        </p:nvGrpSpPr>
        <p:grpSpPr bwMode="auto">
          <a:xfrm>
            <a:off x="674688" y="2554288"/>
            <a:ext cx="4498975" cy="1660525"/>
            <a:chOff x="674688" y="5370652"/>
            <a:chExt cx="4498203" cy="1661316"/>
          </a:xfrm>
        </p:grpSpPr>
        <p:grpSp>
          <p:nvGrpSpPr>
            <p:cNvPr id="19469" name="Group 2"/>
            <p:cNvGrpSpPr>
              <a:grpSpLocks/>
            </p:cNvGrpSpPr>
            <p:nvPr/>
          </p:nvGrpSpPr>
          <p:grpSpPr bwMode="auto">
            <a:xfrm>
              <a:off x="674688" y="5370652"/>
              <a:ext cx="4498203" cy="1661316"/>
              <a:chOff x="674338" y="2711358"/>
              <a:chExt cx="4498407" cy="1661509"/>
            </a:xfrm>
          </p:grpSpPr>
          <p:grpSp>
            <p:nvGrpSpPr>
              <p:cNvPr id="19471" name="Group 3"/>
              <p:cNvGrpSpPr>
                <a:grpSpLocks/>
              </p:cNvGrpSpPr>
              <p:nvPr/>
            </p:nvGrpSpPr>
            <p:grpSpPr bwMode="auto">
              <a:xfrm>
                <a:off x="674338" y="2711358"/>
                <a:ext cx="4498407" cy="1661509"/>
                <a:chOff x="674339" y="2422263"/>
                <a:chExt cx="4498406" cy="1661509"/>
              </a:xfrm>
            </p:grpSpPr>
            <p:sp>
              <p:nvSpPr>
                <p:cNvPr id="75" name="Rectangle: Rounded Corners 74">
                  <a:extLst>
                    <a:ext uri="{FF2B5EF4-FFF2-40B4-BE49-F238E27FC236}">
                      <a16:creationId xmlns:a16="http://schemas.microsoft.com/office/drawing/2014/main" id="{87381A1D-0AC4-4E49-BB9D-B55286D44582}"/>
                    </a:ext>
                  </a:extLst>
                </p:cNvPr>
                <p:cNvSpPr/>
                <p:nvPr/>
              </p:nvSpPr>
              <p:spPr>
                <a:xfrm>
                  <a:off x="755291" y="2422263"/>
                  <a:ext cx="4417454" cy="1661509"/>
                </a:xfrm>
                <a:prstGeom prst="roundRect">
                  <a:avLst>
                    <a:gd name="adj" fmla="val 5464"/>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76" name="Isosceles Triangle 8">
                  <a:extLst>
                    <a:ext uri="{FF2B5EF4-FFF2-40B4-BE49-F238E27FC236}">
                      <a16:creationId xmlns:a16="http://schemas.microsoft.com/office/drawing/2014/main" id="{D2495DF9-469E-4351-A9CF-1652450E61AA}"/>
                    </a:ext>
                  </a:extLst>
                </p:cNvPr>
                <p:cNvSpPr/>
                <p:nvPr/>
              </p:nvSpPr>
              <p:spPr>
                <a:xfrm rot="19089003">
                  <a:off x="674339" y="2423851"/>
                  <a:ext cx="309523" cy="117545"/>
                </a:xfrm>
                <a:custGeom>
                  <a:avLst/>
                  <a:gdLst>
                    <a:gd name="connsiteX0" fmla="*/ 0 w 307975"/>
                    <a:gd name="connsiteY0" fmla="*/ 174625 h 174625"/>
                    <a:gd name="connsiteX1" fmla="*/ 153988 w 307975"/>
                    <a:gd name="connsiteY1" fmla="*/ 0 h 174625"/>
                    <a:gd name="connsiteX2" fmla="*/ 307975 w 307975"/>
                    <a:gd name="connsiteY2" fmla="*/ 174625 h 174625"/>
                    <a:gd name="connsiteX3" fmla="*/ 0 w 307975"/>
                    <a:gd name="connsiteY3" fmla="*/ 174625 h 174625"/>
                    <a:gd name="connsiteX0" fmla="*/ 0 w 369240"/>
                    <a:gd name="connsiteY0" fmla="*/ 174625 h 184744"/>
                    <a:gd name="connsiteX1" fmla="*/ 153988 w 369240"/>
                    <a:gd name="connsiteY1" fmla="*/ 0 h 184744"/>
                    <a:gd name="connsiteX2" fmla="*/ 369240 w 369240"/>
                    <a:gd name="connsiteY2" fmla="*/ 184744 h 184744"/>
                    <a:gd name="connsiteX3" fmla="*/ 0 w 369240"/>
                    <a:gd name="connsiteY3" fmla="*/ 174625 h 184744"/>
                    <a:gd name="connsiteX0" fmla="*/ 0 w 377369"/>
                    <a:gd name="connsiteY0" fmla="*/ 180132 h 184744"/>
                    <a:gd name="connsiteX1" fmla="*/ 162117 w 377369"/>
                    <a:gd name="connsiteY1" fmla="*/ 0 h 184744"/>
                    <a:gd name="connsiteX2" fmla="*/ 377369 w 377369"/>
                    <a:gd name="connsiteY2" fmla="*/ 184744 h 184744"/>
                    <a:gd name="connsiteX3" fmla="*/ 0 w 377369"/>
                    <a:gd name="connsiteY3" fmla="*/ 180132 h 184744"/>
                    <a:gd name="connsiteX0" fmla="*/ 0 w 331743"/>
                    <a:gd name="connsiteY0" fmla="*/ 89931 h 184744"/>
                    <a:gd name="connsiteX1" fmla="*/ 116491 w 331743"/>
                    <a:gd name="connsiteY1" fmla="*/ 0 h 184744"/>
                    <a:gd name="connsiteX2" fmla="*/ 331743 w 331743"/>
                    <a:gd name="connsiteY2" fmla="*/ 184744 h 184744"/>
                    <a:gd name="connsiteX3" fmla="*/ 0 w 331743"/>
                    <a:gd name="connsiteY3" fmla="*/ 89931 h 184744"/>
                    <a:gd name="connsiteX0" fmla="*/ 0 w 250149"/>
                    <a:gd name="connsiteY0" fmla="*/ 89931 h 111663"/>
                    <a:gd name="connsiteX1" fmla="*/ 116491 w 250149"/>
                    <a:gd name="connsiteY1" fmla="*/ 0 h 111663"/>
                    <a:gd name="connsiteX2" fmla="*/ 250149 w 250149"/>
                    <a:gd name="connsiteY2" fmla="*/ 111663 h 111663"/>
                    <a:gd name="connsiteX3" fmla="*/ 0 w 250149"/>
                    <a:gd name="connsiteY3" fmla="*/ 89931 h 111663"/>
                    <a:gd name="connsiteX0" fmla="*/ 0 w 250149"/>
                    <a:gd name="connsiteY0" fmla="*/ 95915 h 117647"/>
                    <a:gd name="connsiteX1" fmla="*/ 102670 w 250149"/>
                    <a:gd name="connsiteY1" fmla="*/ 0 h 117647"/>
                    <a:gd name="connsiteX2" fmla="*/ 250149 w 250149"/>
                    <a:gd name="connsiteY2" fmla="*/ 117647 h 117647"/>
                    <a:gd name="connsiteX3" fmla="*/ 0 w 250149"/>
                    <a:gd name="connsiteY3" fmla="*/ 95915 h 117647"/>
                    <a:gd name="connsiteX0" fmla="*/ 0 w 215044"/>
                    <a:gd name="connsiteY0" fmla="*/ 95915 h 95915"/>
                    <a:gd name="connsiteX1" fmla="*/ 102670 w 215044"/>
                    <a:gd name="connsiteY1" fmla="*/ 0 h 95915"/>
                    <a:gd name="connsiteX2" fmla="*/ 215044 w 215044"/>
                    <a:gd name="connsiteY2" fmla="*/ 92598 h 95915"/>
                    <a:gd name="connsiteX3" fmla="*/ 0 w 215044"/>
                    <a:gd name="connsiteY3" fmla="*/ 95915 h 95915"/>
                    <a:gd name="connsiteX0" fmla="*/ 0 w 271065"/>
                    <a:gd name="connsiteY0" fmla="*/ 95915 h 129987"/>
                    <a:gd name="connsiteX1" fmla="*/ 102670 w 271065"/>
                    <a:gd name="connsiteY1" fmla="*/ 0 h 129987"/>
                    <a:gd name="connsiteX2" fmla="*/ 271065 w 271065"/>
                    <a:gd name="connsiteY2" fmla="*/ 129987 h 129987"/>
                    <a:gd name="connsiteX3" fmla="*/ 0 w 271065"/>
                    <a:gd name="connsiteY3" fmla="*/ 95915 h 129987"/>
                    <a:gd name="connsiteX0" fmla="*/ 0 w 309565"/>
                    <a:gd name="connsiteY0" fmla="*/ 131760 h 131760"/>
                    <a:gd name="connsiteX1" fmla="*/ 141170 w 309565"/>
                    <a:gd name="connsiteY1" fmla="*/ 0 h 131760"/>
                    <a:gd name="connsiteX2" fmla="*/ 309565 w 309565"/>
                    <a:gd name="connsiteY2" fmla="*/ 129987 h 131760"/>
                    <a:gd name="connsiteX3" fmla="*/ 0 w 309565"/>
                    <a:gd name="connsiteY3" fmla="*/ 131760 h 131760"/>
                  </a:gdLst>
                  <a:ahLst/>
                  <a:cxnLst>
                    <a:cxn ang="0">
                      <a:pos x="connsiteX0" y="connsiteY0"/>
                    </a:cxn>
                    <a:cxn ang="0">
                      <a:pos x="connsiteX1" y="connsiteY1"/>
                    </a:cxn>
                    <a:cxn ang="0">
                      <a:pos x="connsiteX2" y="connsiteY2"/>
                    </a:cxn>
                    <a:cxn ang="0">
                      <a:pos x="connsiteX3" y="connsiteY3"/>
                    </a:cxn>
                  </a:cxnLst>
                  <a:rect l="l" t="t" r="r" b="b"/>
                  <a:pathLst>
                    <a:path w="309565" h="131760">
                      <a:moveTo>
                        <a:pt x="0" y="131760"/>
                      </a:moveTo>
                      <a:lnTo>
                        <a:pt x="141170" y="0"/>
                      </a:lnTo>
                      <a:lnTo>
                        <a:pt x="309565" y="129987"/>
                      </a:lnTo>
                      <a:lnTo>
                        <a:pt x="0" y="131760"/>
                      </a:lnTo>
                      <a:close/>
                    </a:path>
                  </a:pathLst>
                </a:custGeom>
                <a:solidFill>
                  <a:srgbClr val="7768AD"/>
                </a:solidFill>
                <a:ln>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74" name="TXT1">
                <a:extLst>
                  <a:ext uri="{FF2B5EF4-FFF2-40B4-BE49-F238E27FC236}">
                    <a16:creationId xmlns:a16="http://schemas.microsoft.com/office/drawing/2014/main" id="{0DC31477-FA09-4345-91A0-D0F627C9DF27}"/>
                  </a:ext>
                </a:extLst>
              </p:cNvPr>
              <p:cNvSpPr>
                <a:spLocks noChangeArrowheads="1"/>
              </p:cNvSpPr>
              <p:nvPr/>
            </p:nvSpPr>
            <p:spPr bwMode="auto">
              <a:xfrm>
                <a:off x="834655" y="2778073"/>
                <a:ext cx="4165074" cy="147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defRPr/>
                </a:pPr>
                <a:r>
                  <a:rPr lang="en-GB" altLang="en-US" spc="-30" dirty="0"/>
                  <a:t>Jews also have special festivals through the year. At their New Year celebration, called Rosh Hashanah, a special horn is blown. Prayers are said, candles are lit and sweet foods are eaten.</a:t>
                </a:r>
              </a:p>
            </p:txBody>
          </p:sp>
        </p:grpSp>
        <p:sp>
          <p:nvSpPr>
            <p:cNvPr id="72" name="Rectangle: Rounded Corners 29">
              <a:extLst>
                <a:ext uri="{FF2B5EF4-FFF2-40B4-BE49-F238E27FC236}">
                  <a16:creationId xmlns:a16="http://schemas.microsoft.com/office/drawing/2014/main" id="{F3E73878-C83A-49B3-A0BD-E77013A284C1}"/>
                </a:ext>
              </a:extLst>
            </p:cNvPr>
            <p:cNvSpPr/>
            <p:nvPr/>
          </p:nvSpPr>
          <p:spPr>
            <a:xfrm>
              <a:off x="755636" y="5375416"/>
              <a:ext cx="222212" cy="200120"/>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pic>
        <p:nvPicPr>
          <p:cNvPr id="10" name="Picture 9"/>
          <p:cNvPicPr>
            <a:picLocks noChangeAspect="1" noChangeArrowheads="1"/>
          </p:cNvPicPr>
          <p:nvPr/>
        </p:nvPicPr>
        <p:blipFill>
          <a:blip r:embed="rId5" cstate="print">
            <a:extLst>
              <a:ext uri="{28A0092B-C50C-407E-A947-70E740481C1C}">
                <a14:useLocalDpi xmlns:a14="http://schemas.microsoft.com/office/drawing/2010/main" val="0"/>
              </a:ext>
            </a:extLst>
          </a:blip>
          <a:srcRect b="29517"/>
          <a:stretch>
            <a:fillRect/>
          </a:stretch>
        </p:blipFill>
        <p:spPr bwMode="auto">
          <a:xfrm>
            <a:off x="4303713" y="2255838"/>
            <a:ext cx="3659187" cy="460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55650" y="4700588"/>
            <a:ext cx="2871788" cy="147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422650" y="4795838"/>
            <a:ext cx="2008188"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fade">
                                      <p:cBhvr>
                                        <p:cTn id="7" dur="500"/>
                                        <p:tgtEl>
                                          <p:spTgt spid="54"/>
                                        </p:tgtEl>
                                      </p:cBhvr>
                                    </p:animEffect>
                                    <p:anim calcmode="lin" valueType="num">
                                      <p:cBhvr>
                                        <p:cTn id="8" dur="500" fill="hold"/>
                                        <p:tgtEl>
                                          <p:spTgt spid="54"/>
                                        </p:tgtEl>
                                        <p:attrNameLst>
                                          <p:attrName>ppt_x</p:attrName>
                                        </p:attrNameLst>
                                      </p:cBhvr>
                                      <p:tavLst>
                                        <p:tav tm="0">
                                          <p:val>
                                            <p:strVal val="#ppt_x"/>
                                          </p:val>
                                        </p:tav>
                                        <p:tav tm="100000">
                                          <p:val>
                                            <p:strVal val="#ppt_x"/>
                                          </p:val>
                                        </p:tav>
                                      </p:tavLst>
                                    </p:anim>
                                    <p:anim calcmode="lin" valueType="num">
                                      <p:cBhvr>
                                        <p:cTn id="9" dur="500" fill="hold"/>
                                        <p:tgtEl>
                                          <p:spTgt spid="54"/>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23"/>
                                        </p:tgtEl>
                                        <p:attrNameLst>
                                          <p:attrName>style.visibility</p:attrName>
                                        </p:attrNameLst>
                                      </p:cBhvr>
                                      <p:to>
                                        <p:strVal val="visible"/>
                                      </p:to>
                                    </p:set>
                                    <p:animEffect transition="in" filter="fade">
                                      <p:cBhvr>
                                        <p:cTn id="14" dur="500"/>
                                        <p:tgtEl>
                                          <p:spTgt spid="23"/>
                                        </p:tgtEl>
                                      </p:cBhvr>
                                    </p:animEffect>
                                    <p:anim calcmode="lin" valueType="num">
                                      <p:cBhvr>
                                        <p:cTn id="15" dur="500" fill="hold"/>
                                        <p:tgtEl>
                                          <p:spTgt spid="23"/>
                                        </p:tgtEl>
                                        <p:attrNameLst>
                                          <p:attrName>ppt_x</p:attrName>
                                        </p:attrNameLst>
                                      </p:cBhvr>
                                      <p:tavLst>
                                        <p:tav tm="0">
                                          <p:val>
                                            <p:strVal val="#ppt_x"/>
                                          </p:val>
                                        </p:tav>
                                        <p:tav tm="100000">
                                          <p:val>
                                            <p:strVal val="#ppt_x"/>
                                          </p:val>
                                        </p:tav>
                                      </p:tavLst>
                                    </p:anim>
                                    <p:anim calcmode="lin" valueType="num">
                                      <p:cBhvr>
                                        <p:cTn id="16" dur="5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10" presetClass="exit" presetSubtype="0" fill="hold" nodeType="clickEffect">
                                  <p:stCondLst>
                                    <p:cond delay="0"/>
                                  </p:stCondLst>
                                  <p:childTnLst>
                                    <p:animEffect transition="out" filter="fade">
                                      <p:cBhvr>
                                        <p:cTn id="20" dur="500"/>
                                        <p:tgtEl>
                                          <p:spTgt spid="54"/>
                                        </p:tgtEl>
                                      </p:cBhvr>
                                    </p:animEffect>
                                    <p:set>
                                      <p:cBhvr>
                                        <p:cTn id="21" dur="1" fill="hold">
                                          <p:stCondLst>
                                            <p:cond delay="499"/>
                                          </p:stCondLst>
                                        </p:cTn>
                                        <p:tgtEl>
                                          <p:spTgt spid="54"/>
                                        </p:tgtEl>
                                        <p:attrNameLst>
                                          <p:attrName>style.visibility</p:attrName>
                                        </p:attrNameLst>
                                      </p:cBhvr>
                                      <p:to>
                                        <p:strVal val="hidden"/>
                                      </p:to>
                                    </p:set>
                                  </p:childTnLst>
                                </p:cTn>
                              </p:par>
                              <p:par>
                                <p:cTn id="22" presetID="10" presetClass="exit" presetSubtype="0" fill="hold" nodeType="withEffect">
                                  <p:stCondLst>
                                    <p:cond delay="0"/>
                                  </p:stCondLst>
                                  <p:childTnLst>
                                    <p:animEffect transition="out" filter="fade">
                                      <p:cBhvr>
                                        <p:cTn id="23" dur="500"/>
                                        <p:tgtEl>
                                          <p:spTgt spid="23"/>
                                        </p:tgtEl>
                                      </p:cBhvr>
                                    </p:animEffect>
                                    <p:set>
                                      <p:cBhvr>
                                        <p:cTn id="24" dur="1" fill="hold">
                                          <p:stCondLst>
                                            <p:cond delay="499"/>
                                          </p:stCondLst>
                                        </p:cTn>
                                        <p:tgtEl>
                                          <p:spTgt spid="23"/>
                                        </p:tgtEl>
                                        <p:attrNameLst>
                                          <p:attrName>style.visibility</p:attrName>
                                        </p:attrNameLst>
                                      </p:cBhvr>
                                      <p:to>
                                        <p:strVal val="hidden"/>
                                      </p:to>
                                    </p:set>
                                  </p:childTnLst>
                                </p:cTn>
                              </p:par>
                              <p:par>
                                <p:cTn id="25" presetID="10" presetClass="exit" presetSubtype="0" fill="hold" nodeType="withEffect">
                                  <p:stCondLst>
                                    <p:cond delay="0"/>
                                  </p:stCondLst>
                                  <p:childTnLst>
                                    <p:animEffect transition="out" filter="fade">
                                      <p:cBhvr>
                                        <p:cTn id="26" dur="500"/>
                                        <p:tgtEl>
                                          <p:spTgt spid="8"/>
                                        </p:tgtEl>
                                      </p:cBhvr>
                                    </p:animEffect>
                                    <p:set>
                                      <p:cBhvr>
                                        <p:cTn id="27" dur="1" fill="hold">
                                          <p:stCondLst>
                                            <p:cond delay="499"/>
                                          </p:stCondLst>
                                        </p:cTn>
                                        <p:tgtEl>
                                          <p:spTgt spid="8"/>
                                        </p:tgtEl>
                                        <p:attrNameLst>
                                          <p:attrName>style.visibility</p:attrName>
                                        </p:attrNameLst>
                                      </p:cBhvr>
                                      <p:to>
                                        <p:strVal val="hidden"/>
                                      </p:to>
                                    </p:set>
                                  </p:childTnLst>
                                </p:cTn>
                              </p:par>
                              <p:par>
                                <p:cTn id="28" presetID="10" presetClass="exit" presetSubtype="0" fill="hold" nodeType="withEffect">
                                  <p:stCondLst>
                                    <p:cond delay="0"/>
                                  </p:stCondLst>
                                  <p:childTnLst>
                                    <p:animEffect transition="out" filter="fade">
                                      <p:cBhvr>
                                        <p:cTn id="29" dur="500"/>
                                        <p:tgtEl>
                                          <p:spTgt spid="6"/>
                                        </p:tgtEl>
                                      </p:cBhvr>
                                    </p:animEffect>
                                    <p:set>
                                      <p:cBhvr>
                                        <p:cTn id="30" dur="1" fill="hold">
                                          <p:stCondLst>
                                            <p:cond delay="499"/>
                                          </p:stCondLst>
                                        </p:cTn>
                                        <p:tgtEl>
                                          <p:spTgt spid="6"/>
                                        </p:tgtEl>
                                        <p:attrNameLst>
                                          <p:attrName>style.visibility</p:attrName>
                                        </p:attrNameLst>
                                      </p:cBhvr>
                                      <p:to>
                                        <p:strVal val="hidden"/>
                                      </p:to>
                                    </p:set>
                                  </p:childTnLst>
                                </p:cTn>
                              </p:par>
                              <p:par>
                                <p:cTn id="31" presetID="10" presetClass="exit" presetSubtype="0" fill="hold" nodeType="withEffect">
                                  <p:stCondLst>
                                    <p:cond delay="0"/>
                                  </p:stCondLst>
                                  <p:childTnLst>
                                    <p:animEffect transition="out" filter="fade">
                                      <p:cBhvr>
                                        <p:cTn id="32" dur="500"/>
                                        <p:tgtEl>
                                          <p:spTgt spid="4"/>
                                        </p:tgtEl>
                                      </p:cBhvr>
                                    </p:animEffect>
                                    <p:set>
                                      <p:cBhvr>
                                        <p:cTn id="33" dur="1" fill="hold">
                                          <p:stCondLst>
                                            <p:cond delay="499"/>
                                          </p:stCondLst>
                                        </p:cTn>
                                        <p:tgtEl>
                                          <p:spTgt spid="4"/>
                                        </p:tgtEl>
                                        <p:attrNameLst>
                                          <p:attrName>style.visibility</p:attrName>
                                        </p:attrNameLst>
                                      </p:cBhvr>
                                      <p:to>
                                        <p:strVal val="hidden"/>
                                      </p:to>
                                    </p:set>
                                  </p:childTnLst>
                                </p:cTn>
                              </p:par>
                            </p:childTnLst>
                          </p:cTn>
                        </p:par>
                        <p:par>
                          <p:cTn id="34" fill="hold" nodeType="afterGroup">
                            <p:stCondLst>
                              <p:cond delay="500"/>
                            </p:stCondLst>
                            <p:childTnLst>
                              <p:par>
                                <p:cTn id="35" presetID="42" presetClass="entr" presetSubtype="0" fill="hold" nodeType="afterEffect">
                                  <p:stCondLst>
                                    <p:cond delay="0"/>
                                  </p:stCondLst>
                                  <p:childTnLst>
                                    <p:set>
                                      <p:cBhvr>
                                        <p:cTn id="36" dur="1" fill="hold">
                                          <p:stCondLst>
                                            <p:cond delay="0"/>
                                          </p:stCondLst>
                                        </p:cTn>
                                        <p:tgtEl>
                                          <p:spTgt spid="51"/>
                                        </p:tgtEl>
                                        <p:attrNameLst>
                                          <p:attrName>style.visibility</p:attrName>
                                        </p:attrNameLst>
                                      </p:cBhvr>
                                      <p:to>
                                        <p:strVal val="visible"/>
                                      </p:to>
                                    </p:set>
                                    <p:animEffect transition="in" filter="fade">
                                      <p:cBhvr>
                                        <p:cTn id="37" dur="500"/>
                                        <p:tgtEl>
                                          <p:spTgt spid="51"/>
                                        </p:tgtEl>
                                      </p:cBhvr>
                                    </p:animEffect>
                                    <p:anim calcmode="lin" valueType="num">
                                      <p:cBhvr>
                                        <p:cTn id="38" dur="500" fill="hold"/>
                                        <p:tgtEl>
                                          <p:spTgt spid="51"/>
                                        </p:tgtEl>
                                        <p:attrNameLst>
                                          <p:attrName>ppt_x</p:attrName>
                                        </p:attrNameLst>
                                      </p:cBhvr>
                                      <p:tavLst>
                                        <p:tav tm="0">
                                          <p:val>
                                            <p:strVal val="#ppt_x"/>
                                          </p:val>
                                        </p:tav>
                                        <p:tav tm="100000">
                                          <p:val>
                                            <p:strVal val="#ppt_x"/>
                                          </p:val>
                                        </p:tav>
                                      </p:tavLst>
                                    </p:anim>
                                    <p:anim calcmode="lin" valueType="num">
                                      <p:cBhvr>
                                        <p:cTn id="39" dur="500" fill="hold"/>
                                        <p:tgtEl>
                                          <p:spTgt spid="51"/>
                                        </p:tgtEl>
                                        <p:attrNameLst>
                                          <p:attrName>ppt_y</p:attrName>
                                        </p:attrNameLst>
                                      </p:cBhvr>
                                      <p:tavLst>
                                        <p:tav tm="0">
                                          <p:val>
                                            <p:strVal val="#ppt_y+.1"/>
                                          </p:val>
                                        </p:tav>
                                        <p:tav tm="100000">
                                          <p:val>
                                            <p:strVal val="#ppt_y"/>
                                          </p:val>
                                        </p:tav>
                                      </p:tavLst>
                                    </p:anim>
                                  </p:childTnLst>
                                </p:cTn>
                              </p:par>
                            </p:childTnLst>
                          </p:cTn>
                        </p:par>
                        <p:par>
                          <p:cTn id="40" fill="hold" nodeType="afterGroup">
                            <p:stCondLst>
                              <p:cond delay="1000"/>
                            </p:stCondLst>
                            <p:childTnLst>
                              <p:par>
                                <p:cTn id="41" presetID="10" presetClass="entr" presetSubtype="0" fill="hold"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250"/>
                                        <p:tgtEl>
                                          <p:spTgt spid="10"/>
                                        </p:tgtEl>
                                      </p:cBhvr>
                                    </p:animEffect>
                                  </p:childTnLst>
                                </p:cTn>
                              </p:par>
                              <p:par>
                                <p:cTn id="44" presetID="10" presetClass="entr" presetSubtype="0" fill="hold" nodeType="with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500"/>
                                        <p:tgtEl>
                                          <p:spTgt spid="13"/>
                                        </p:tgtEl>
                                      </p:cBhvr>
                                    </p:animEffect>
                                  </p:childTnLst>
                                </p:cTn>
                              </p:par>
                              <p:par>
                                <p:cTn id="47" presetID="10" presetClass="entr" presetSubtype="0" fill="hold" nodeType="with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fade">
                                      <p:cBhvr>
                                        <p:cTn id="4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0D9B55F-9199-4D24-92D7-487DCB7188DD}"/>
              </a:ext>
            </a:extLst>
          </p:cNvPr>
          <p:cNvSpPr txBox="1"/>
          <p:nvPr/>
        </p:nvSpPr>
        <p:spPr>
          <a:xfrm>
            <a:off x="755650" y="728663"/>
            <a:ext cx="7632700" cy="584200"/>
          </a:xfrm>
          <a:prstGeom prst="rect">
            <a:avLst/>
          </a:prstGeom>
          <a:noFill/>
        </p:spPr>
        <p:txBody>
          <a:bodyPr>
            <a:spAutoFit/>
          </a:bodyPr>
          <a:lstStyle/>
          <a:p>
            <a:pPr algn="ctr" eaLnBrk="1" fontAlgn="auto" hangingPunct="1">
              <a:spcBef>
                <a:spcPts val="0"/>
              </a:spcBef>
              <a:spcAft>
                <a:spcPts val="0"/>
              </a:spcAft>
              <a:defRPr/>
            </a:pPr>
            <a:r>
              <a:rPr lang="en-GB" sz="3200" dirty="0">
                <a:latin typeface="+mj-lt"/>
              </a:rPr>
              <a:t>We Might See…</a:t>
            </a:r>
          </a:p>
        </p:txBody>
      </p:sp>
      <p:grpSp>
        <p:nvGrpSpPr>
          <p:cNvPr id="20483" name="Group 2"/>
          <p:cNvGrpSpPr>
            <a:grpSpLocks/>
          </p:cNvGrpSpPr>
          <p:nvPr/>
        </p:nvGrpSpPr>
        <p:grpSpPr bwMode="auto">
          <a:xfrm>
            <a:off x="674688" y="2671763"/>
            <a:ext cx="4889500" cy="1358900"/>
            <a:chOff x="674688" y="5370652"/>
            <a:chExt cx="4890089" cy="1358686"/>
          </a:xfrm>
        </p:grpSpPr>
        <p:grpSp>
          <p:nvGrpSpPr>
            <p:cNvPr id="20490" name="Group 2"/>
            <p:cNvGrpSpPr>
              <a:grpSpLocks/>
            </p:cNvGrpSpPr>
            <p:nvPr/>
          </p:nvGrpSpPr>
          <p:grpSpPr bwMode="auto">
            <a:xfrm>
              <a:off x="674688" y="5370652"/>
              <a:ext cx="4890089" cy="1358686"/>
              <a:chOff x="674338" y="2711359"/>
              <a:chExt cx="4890311" cy="1358844"/>
            </a:xfrm>
          </p:grpSpPr>
          <p:grpSp>
            <p:nvGrpSpPr>
              <p:cNvPr id="20492" name="Group 3"/>
              <p:cNvGrpSpPr>
                <a:grpSpLocks/>
              </p:cNvGrpSpPr>
              <p:nvPr/>
            </p:nvGrpSpPr>
            <p:grpSpPr bwMode="auto">
              <a:xfrm>
                <a:off x="674338" y="2711359"/>
                <a:ext cx="4890311" cy="1358844"/>
                <a:chOff x="674339" y="2422264"/>
                <a:chExt cx="4890310" cy="1358844"/>
              </a:xfrm>
            </p:grpSpPr>
            <p:sp>
              <p:nvSpPr>
                <p:cNvPr id="8" name="Rectangle: Rounded Corners 7">
                  <a:extLst>
                    <a:ext uri="{FF2B5EF4-FFF2-40B4-BE49-F238E27FC236}">
                      <a16:creationId xmlns:a16="http://schemas.microsoft.com/office/drawing/2014/main" id="{79D14059-A47A-4382-9F74-98F1FFF82321}"/>
                    </a:ext>
                  </a:extLst>
                </p:cNvPr>
                <p:cNvSpPr/>
                <p:nvPr/>
              </p:nvSpPr>
              <p:spPr>
                <a:xfrm>
                  <a:off x="755314" y="2422264"/>
                  <a:ext cx="4809335" cy="1358844"/>
                </a:xfrm>
                <a:prstGeom prst="roundRect">
                  <a:avLst>
                    <a:gd name="adj" fmla="val 5464"/>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9" name="Isosceles Triangle 8">
                  <a:extLst>
                    <a:ext uri="{FF2B5EF4-FFF2-40B4-BE49-F238E27FC236}">
                      <a16:creationId xmlns:a16="http://schemas.microsoft.com/office/drawing/2014/main" id="{C48D2759-92FD-46E4-9CD0-F019736D2860}"/>
                    </a:ext>
                  </a:extLst>
                </p:cNvPr>
                <p:cNvSpPr/>
                <p:nvPr/>
              </p:nvSpPr>
              <p:spPr>
                <a:xfrm rot="19089003">
                  <a:off x="674339" y="2423851"/>
                  <a:ext cx="309613" cy="117470"/>
                </a:xfrm>
                <a:custGeom>
                  <a:avLst/>
                  <a:gdLst>
                    <a:gd name="connsiteX0" fmla="*/ 0 w 307975"/>
                    <a:gd name="connsiteY0" fmla="*/ 174625 h 174625"/>
                    <a:gd name="connsiteX1" fmla="*/ 153988 w 307975"/>
                    <a:gd name="connsiteY1" fmla="*/ 0 h 174625"/>
                    <a:gd name="connsiteX2" fmla="*/ 307975 w 307975"/>
                    <a:gd name="connsiteY2" fmla="*/ 174625 h 174625"/>
                    <a:gd name="connsiteX3" fmla="*/ 0 w 307975"/>
                    <a:gd name="connsiteY3" fmla="*/ 174625 h 174625"/>
                    <a:gd name="connsiteX0" fmla="*/ 0 w 369240"/>
                    <a:gd name="connsiteY0" fmla="*/ 174625 h 184744"/>
                    <a:gd name="connsiteX1" fmla="*/ 153988 w 369240"/>
                    <a:gd name="connsiteY1" fmla="*/ 0 h 184744"/>
                    <a:gd name="connsiteX2" fmla="*/ 369240 w 369240"/>
                    <a:gd name="connsiteY2" fmla="*/ 184744 h 184744"/>
                    <a:gd name="connsiteX3" fmla="*/ 0 w 369240"/>
                    <a:gd name="connsiteY3" fmla="*/ 174625 h 184744"/>
                    <a:gd name="connsiteX0" fmla="*/ 0 w 377369"/>
                    <a:gd name="connsiteY0" fmla="*/ 180132 h 184744"/>
                    <a:gd name="connsiteX1" fmla="*/ 162117 w 377369"/>
                    <a:gd name="connsiteY1" fmla="*/ 0 h 184744"/>
                    <a:gd name="connsiteX2" fmla="*/ 377369 w 377369"/>
                    <a:gd name="connsiteY2" fmla="*/ 184744 h 184744"/>
                    <a:gd name="connsiteX3" fmla="*/ 0 w 377369"/>
                    <a:gd name="connsiteY3" fmla="*/ 180132 h 184744"/>
                    <a:gd name="connsiteX0" fmla="*/ 0 w 331743"/>
                    <a:gd name="connsiteY0" fmla="*/ 89931 h 184744"/>
                    <a:gd name="connsiteX1" fmla="*/ 116491 w 331743"/>
                    <a:gd name="connsiteY1" fmla="*/ 0 h 184744"/>
                    <a:gd name="connsiteX2" fmla="*/ 331743 w 331743"/>
                    <a:gd name="connsiteY2" fmla="*/ 184744 h 184744"/>
                    <a:gd name="connsiteX3" fmla="*/ 0 w 331743"/>
                    <a:gd name="connsiteY3" fmla="*/ 89931 h 184744"/>
                    <a:gd name="connsiteX0" fmla="*/ 0 w 250149"/>
                    <a:gd name="connsiteY0" fmla="*/ 89931 h 111663"/>
                    <a:gd name="connsiteX1" fmla="*/ 116491 w 250149"/>
                    <a:gd name="connsiteY1" fmla="*/ 0 h 111663"/>
                    <a:gd name="connsiteX2" fmla="*/ 250149 w 250149"/>
                    <a:gd name="connsiteY2" fmla="*/ 111663 h 111663"/>
                    <a:gd name="connsiteX3" fmla="*/ 0 w 250149"/>
                    <a:gd name="connsiteY3" fmla="*/ 89931 h 111663"/>
                    <a:gd name="connsiteX0" fmla="*/ 0 w 250149"/>
                    <a:gd name="connsiteY0" fmla="*/ 95915 h 117647"/>
                    <a:gd name="connsiteX1" fmla="*/ 102670 w 250149"/>
                    <a:gd name="connsiteY1" fmla="*/ 0 h 117647"/>
                    <a:gd name="connsiteX2" fmla="*/ 250149 w 250149"/>
                    <a:gd name="connsiteY2" fmla="*/ 117647 h 117647"/>
                    <a:gd name="connsiteX3" fmla="*/ 0 w 250149"/>
                    <a:gd name="connsiteY3" fmla="*/ 95915 h 117647"/>
                    <a:gd name="connsiteX0" fmla="*/ 0 w 215044"/>
                    <a:gd name="connsiteY0" fmla="*/ 95915 h 95915"/>
                    <a:gd name="connsiteX1" fmla="*/ 102670 w 215044"/>
                    <a:gd name="connsiteY1" fmla="*/ 0 h 95915"/>
                    <a:gd name="connsiteX2" fmla="*/ 215044 w 215044"/>
                    <a:gd name="connsiteY2" fmla="*/ 92598 h 95915"/>
                    <a:gd name="connsiteX3" fmla="*/ 0 w 215044"/>
                    <a:gd name="connsiteY3" fmla="*/ 95915 h 95915"/>
                    <a:gd name="connsiteX0" fmla="*/ 0 w 271065"/>
                    <a:gd name="connsiteY0" fmla="*/ 95915 h 129987"/>
                    <a:gd name="connsiteX1" fmla="*/ 102670 w 271065"/>
                    <a:gd name="connsiteY1" fmla="*/ 0 h 129987"/>
                    <a:gd name="connsiteX2" fmla="*/ 271065 w 271065"/>
                    <a:gd name="connsiteY2" fmla="*/ 129987 h 129987"/>
                    <a:gd name="connsiteX3" fmla="*/ 0 w 271065"/>
                    <a:gd name="connsiteY3" fmla="*/ 95915 h 129987"/>
                    <a:gd name="connsiteX0" fmla="*/ 0 w 309565"/>
                    <a:gd name="connsiteY0" fmla="*/ 131760 h 131760"/>
                    <a:gd name="connsiteX1" fmla="*/ 141170 w 309565"/>
                    <a:gd name="connsiteY1" fmla="*/ 0 h 131760"/>
                    <a:gd name="connsiteX2" fmla="*/ 309565 w 309565"/>
                    <a:gd name="connsiteY2" fmla="*/ 129987 h 131760"/>
                    <a:gd name="connsiteX3" fmla="*/ 0 w 309565"/>
                    <a:gd name="connsiteY3" fmla="*/ 131760 h 131760"/>
                  </a:gdLst>
                  <a:ahLst/>
                  <a:cxnLst>
                    <a:cxn ang="0">
                      <a:pos x="connsiteX0" y="connsiteY0"/>
                    </a:cxn>
                    <a:cxn ang="0">
                      <a:pos x="connsiteX1" y="connsiteY1"/>
                    </a:cxn>
                    <a:cxn ang="0">
                      <a:pos x="connsiteX2" y="connsiteY2"/>
                    </a:cxn>
                    <a:cxn ang="0">
                      <a:pos x="connsiteX3" y="connsiteY3"/>
                    </a:cxn>
                  </a:cxnLst>
                  <a:rect l="l" t="t" r="r" b="b"/>
                  <a:pathLst>
                    <a:path w="309565" h="131760">
                      <a:moveTo>
                        <a:pt x="0" y="131760"/>
                      </a:moveTo>
                      <a:lnTo>
                        <a:pt x="141170" y="0"/>
                      </a:lnTo>
                      <a:lnTo>
                        <a:pt x="309565" y="129987"/>
                      </a:lnTo>
                      <a:lnTo>
                        <a:pt x="0" y="131760"/>
                      </a:lnTo>
                      <a:close/>
                    </a:path>
                  </a:pathLst>
                </a:custGeom>
                <a:solidFill>
                  <a:srgbClr val="7768AD"/>
                </a:solidFill>
                <a:ln>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20493" name="TXT1"/>
              <p:cNvSpPr>
                <a:spLocks noChangeArrowheads="1"/>
              </p:cNvSpPr>
              <p:nvPr/>
            </p:nvSpPr>
            <p:spPr bwMode="auto">
              <a:xfrm>
                <a:off x="834682" y="2778040"/>
                <a:ext cx="4103609" cy="1200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nSpc>
                    <a:spcPct val="100000"/>
                  </a:lnSpc>
                  <a:spcBef>
                    <a:spcPct val="0"/>
                  </a:spcBef>
                  <a:buFontTx/>
                  <a:buNone/>
                </a:pPr>
                <a:r>
                  <a:rPr lang="en-GB" altLang="en-US">
                    <a:solidFill>
                      <a:schemeClr val="tx1"/>
                    </a:solidFill>
                  </a:rPr>
                  <a:t>Jews have a special place of worship. They go to this place to pray and worship. They also celebrate special events there.</a:t>
                </a:r>
              </a:p>
            </p:txBody>
          </p:sp>
        </p:grpSp>
        <p:sp>
          <p:nvSpPr>
            <p:cNvPr id="5" name="Rectangle: Rounded Corners 29">
              <a:extLst>
                <a:ext uri="{FF2B5EF4-FFF2-40B4-BE49-F238E27FC236}">
                  <a16:creationId xmlns:a16="http://schemas.microsoft.com/office/drawing/2014/main" id="{68E01905-35A0-4D13-8F93-4F8B3938F49F}"/>
                </a:ext>
              </a:extLst>
            </p:cNvPr>
            <p:cNvSpPr/>
            <p:nvPr/>
          </p:nvSpPr>
          <p:spPr>
            <a:xfrm>
              <a:off x="755660" y="5375413"/>
              <a:ext cx="222277" cy="199994"/>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grpSp>
        <p:nvGrpSpPr>
          <p:cNvPr id="19" name="pencil"/>
          <p:cNvGrpSpPr>
            <a:grpSpLocks/>
          </p:cNvGrpSpPr>
          <p:nvPr/>
        </p:nvGrpSpPr>
        <p:grpSpPr bwMode="auto">
          <a:xfrm>
            <a:off x="755650" y="4332288"/>
            <a:ext cx="4705350" cy="806450"/>
            <a:chOff x="755650" y="2834688"/>
            <a:chExt cx="4703492" cy="806251"/>
          </a:xfrm>
        </p:grpSpPr>
        <p:grpSp>
          <p:nvGrpSpPr>
            <p:cNvPr id="20486" name="Group 20"/>
            <p:cNvGrpSpPr>
              <a:grpSpLocks/>
            </p:cNvGrpSpPr>
            <p:nvPr/>
          </p:nvGrpSpPr>
          <p:grpSpPr bwMode="auto">
            <a:xfrm>
              <a:off x="755650" y="2834688"/>
              <a:ext cx="4703492" cy="806251"/>
              <a:chOff x="755650" y="2710863"/>
              <a:chExt cx="4703492" cy="806251"/>
            </a:xfrm>
          </p:grpSpPr>
          <p:sp>
            <p:nvSpPr>
              <p:cNvPr id="22" name="Rectangle: Rounded Corners 21">
                <a:extLst>
                  <a:ext uri="{FF2B5EF4-FFF2-40B4-BE49-F238E27FC236}">
                    <a16:creationId xmlns:a16="http://schemas.microsoft.com/office/drawing/2014/main" id="{AC7CB609-2284-4765-8B9D-CB5D8A57EDC0}"/>
                  </a:ext>
                </a:extLst>
              </p:cNvPr>
              <p:cNvSpPr/>
              <p:nvPr/>
            </p:nvSpPr>
            <p:spPr>
              <a:xfrm>
                <a:off x="755650" y="2710863"/>
                <a:ext cx="4703492" cy="806251"/>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23" name="Rectangle 22">
                <a:extLst>
                  <a:ext uri="{FF2B5EF4-FFF2-40B4-BE49-F238E27FC236}">
                    <a16:creationId xmlns:a16="http://schemas.microsoft.com/office/drawing/2014/main" id="{79967E3A-DF21-4BED-A6A9-88627E3DB1EC}"/>
                  </a:ext>
                </a:extLst>
              </p:cNvPr>
              <p:cNvSpPr/>
              <p:nvPr/>
            </p:nvSpPr>
            <p:spPr>
              <a:xfrm>
                <a:off x="833407" y="2777522"/>
                <a:ext cx="4103654" cy="647540"/>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The Jewish place of worship is called a </a:t>
                </a:r>
                <a:r>
                  <a:rPr lang="en-GB" b="1" dirty="0">
                    <a:solidFill>
                      <a:schemeClr val="bg1"/>
                    </a:solidFill>
                    <a:latin typeface="+mn-lt"/>
                  </a:rPr>
                  <a:t>synagogue</a:t>
                </a:r>
                <a:r>
                  <a:rPr lang="en-GB" dirty="0">
                    <a:solidFill>
                      <a:schemeClr val="bg1"/>
                    </a:solidFill>
                    <a:latin typeface="+mj-lt"/>
                  </a:rPr>
                  <a:t>.</a:t>
                </a:r>
              </a:p>
            </p:txBody>
          </p:sp>
        </p:grpSp>
        <p:sp>
          <p:nvSpPr>
            <p:cNvPr id="21" name="Rectangle: Rounded Corners 29">
              <a:extLst>
                <a:ext uri="{FF2B5EF4-FFF2-40B4-BE49-F238E27FC236}">
                  <a16:creationId xmlns:a16="http://schemas.microsoft.com/office/drawing/2014/main" id="{FF00FBC8-EC63-4CB8-A2F4-BA3CC3820D87}"/>
                </a:ext>
              </a:extLst>
            </p:cNvPr>
            <p:cNvSpPr/>
            <p:nvPr/>
          </p:nvSpPr>
          <p:spPr>
            <a:xfrm>
              <a:off x="755650" y="2844211"/>
              <a:ext cx="222162" cy="199976"/>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pic>
        <p:nvPicPr>
          <p:cNvPr id="20485" name="Picture 2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45063" y="1423988"/>
            <a:ext cx="3443287" cy="513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anim calcmode="lin" valueType="num">
                                      <p:cBhvr>
                                        <p:cTn id="8" dur="500" fill="hold"/>
                                        <p:tgtEl>
                                          <p:spTgt spid="19"/>
                                        </p:tgtEl>
                                        <p:attrNameLst>
                                          <p:attrName>ppt_x</p:attrName>
                                        </p:attrNameLst>
                                      </p:cBhvr>
                                      <p:tavLst>
                                        <p:tav tm="0">
                                          <p:val>
                                            <p:strVal val="#ppt_x"/>
                                          </p:val>
                                        </p:tav>
                                        <p:tav tm="100000">
                                          <p:val>
                                            <p:strVal val="#ppt_x"/>
                                          </p:val>
                                        </p:tav>
                                      </p:tavLst>
                                    </p:anim>
                                    <p:anim calcmode="lin" valueType="num">
                                      <p:cBhvr>
                                        <p:cTn id="9" dur="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0D9B55F-9199-4D24-92D7-487DCB7188DD}"/>
              </a:ext>
            </a:extLst>
          </p:cNvPr>
          <p:cNvSpPr txBox="1"/>
          <p:nvPr/>
        </p:nvSpPr>
        <p:spPr>
          <a:xfrm>
            <a:off x="755650" y="728663"/>
            <a:ext cx="7632700" cy="584200"/>
          </a:xfrm>
          <a:prstGeom prst="rect">
            <a:avLst/>
          </a:prstGeom>
          <a:noFill/>
        </p:spPr>
        <p:txBody>
          <a:bodyPr>
            <a:spAutoFit/>
          </a:bodyPr>
          <a:lstStyle/>
          <a:p>
            <a:pPr algn="ctr" eaLnBrk="1" fontAlgn="auto" hangingPunct="1">
              <a:spcBef>
                <a:spcPts val="0"/>
              </a:spcBef>
              <a:spcAft>
                <a:spcPts val="0"/>
              </a:spcAft>
              <a:defRPr/>
            </a:pPr>
            <a:r>
              <a:rPr lang="en-GB" sz="3200" dirty="0">
                <a:latin typeface="+mj-lt"/>
              </a:rPr>
              <a:t>We Might See…</a:t>
            </a:r>
          </a:p>
        </p:txBody>
      </p:sp>
      <p:grpSp>
        <p:nvGrpSpPr>
          <p:cNvPr id="3" name="Group 2"/>
          <p:cNvGrpSpPr>
            <a:grpSpLocks/>
          </p:cNvGrpSpPr>
          <p:nvPr/>
        </p:nvGrpSpPr>
        <p:grpSpPr bwMode="auto">
          <a:xfrm>
            <a:off x="674688" y="2274888"/>
            <a:ext cx="7713662" cy="835025"/>
            <a:chOff x="674688" y="5370653"/>
            <a:chExt cx="7713662" cy="836180"/>
          </a:xfrm>
        </p:grpSpPr>
        <p:grpSp>
          <p:nvGrpSpPr>
            <p:cNvPr id="21528" name="Group 2"/>
            <p:cNvGrpSpPr>
              <a:grpSpLocks/>
            </p:cNvGrpSpPr>
            <p:nvPr/>
          </p:nvGrpSpPr>
          <p:grpSpPr bwMode="auto">
            <a:xfrm>
              <a:off x="674688" y="5370653"/>
              <a:ext cx="7713662" cy="836180"/>
              <a:chOff x="674338" y="2711359"/>
              <a:chExt cx="7714012" cy="836277"/>
            </a:xfrm>
          </p:grpSpPr>
          <p:grpSp>
            <p:nvGrpSpPr>
              <p:cNvPr id="21530" name="Group 3"/>
              <p:cNvGrpSpPr>
                <a:grpSpLocks/>
              </p:cNvGrpSpPr>
              <p:nvPr/>
            </p:nvGrpSpPr>
            <p:grpSpPr bwMode="auto">
              <a:xfrm>
                <a:off x="674338" y="2711359"/>
                <a:ext cx="7714012" cy="836277"/>
                <a:chOff x="674339" y="2422264"/>
                <a:chExt cx="7714010" cy="836277"/>
              </a:xfrm>
            </p:grpSpPr>
            <p:sp>
              <p:nvSpPr>
                <p:cNvPr id="8" name="Rectangle: Rounded Corners 7">
                  <a:extLst>
                    <a:ext uri="{FF2B5EF4-FFF2-40B4-BE49-F238E27FC236}">
                      <a16:creationId xmlns:a16="http://schemas.microsoft.com/office/drawing/2014/main" id="{79D14059-A47A-4382-9F74-98F1FFF82321}"/>
                    </a:ext>
                  </a:extLst>
                </p:cNvPr>
                <p:cNvSpPr/>
                <p:nvPr/>
              </p:nvSpPr>
              <p:spPr>
                <a:xfrm>
                  <a:off x="755305" y="2422264"/>
                  <a:ext cx="7633044" cy="836277"/>
                </a:xfrm>
                <a:prstGeom prst="roundRect">
                  <a:avLst>
                    <a:gd name="adj" fmla="val 5464"/>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9" name="Isosceles Triangle 8">
                  <a:extLst>
                    <a:ext uri="{FF2B5EF4-FFF2-40B4-BE49-F238E27FC236}">
                      <a16:creationId xmlns:a16="http://schemas.microsoft.com/office/drawing/2014/main" id="{C48D2759-92FD-46E4-9CD0-F019736D2860}"/>
                    </a:ext>
                  </a:extLst>
                </p:cNvPr>
                <p:cNvSpPr/>
                <p:nvPr/>
              </p:nvSpPr>
              <p:spPr>
                <a:xfrm rot="19089003">
                  <a:off x="674339" y="2423853"/>
                  <a:ext cx="309576" cy="117651"/>
                </a:xfrm>
                <a:custGeom>
                  <a:avLst/>
                  <a:gdLst>
                    <a:gd name="connsiteX0" fmla="*/ 0 w 307975"/>
                    <a:gd name="connsiteY0" fmla="*/ 174625 h 174625"/>
                    <a:gd name="connsiteX1" fmla="*/ 153988 w 307975"/>
                    <a:gd name="connsiteY1" fmla="*/ 0 h 174625"/>
                    <a:gd name="connsiteX2" fmla="*/ 307975 w 307975"/>
                    <a:gd name="connsiteY2" fmla="*/ 174625 h 174625"/>
                    <a:gd name="connsiteX3" fmla="*/ 0 w 307975"/>
                    <a:gd name="connsiteY3" fmla="*/ 174625 h 174625"/>
                    <a:gd name="connsiteX0" fmla="*/ 0 w 369240"/>
                    <a:gd name="connsiteY0" fmla="*/ 174625 h 184744"/>
                    <a:gd name="connsiteX1" fmla="*/ 153988 w 369240"/>
                    <a:gd name="connsiteY1" fmla="*/ 0 h 184744"/>
                    <a:gd name="connsiteX2" fmla="*/ 369240 w 369240"/>
                    <a:gd name="connsiteY2" fmla="*/ 184744 h 184744"/>
                    <a:gd name="connsiteX3" fmla="*/ 0 w 369240"/>
                    <a:gd name="connsiteY3" fmla="*/ 174625 h 184744"/>
                    <a:gd name="connsiteX0" fmla="*/ 0 w 377369"/>
                    <a:gd name="connsiteY0" fmla="*/ 180132 h 184744"/>
                    <a:gd name="connsiteX1" fmla="*/ 162117 w 377369"/>
                    <a:gd name="connsiteY1" fmla="*/ 0 h 184744"/>
                    <a:gd name="connsiteX2" fmla="*/ 377369 w 377369"/>
                    <a:gd name="connsiteY2" fmla="*/ 184744 h 184744"/>
                    <a:gd name="connsiteX3" fmla="*/ 0 w 377369"/>
                    <a:gd name="connsiteY3" fmla="*/ 180132 h 184744"/>
                    <a:gd name="connsiteX0" fmla="*/ 0 w 331743"/>
                    <a:gd name="connsiteY0" fmla="*/ 89931 h 184744"/>
                    <a:gd name="connsiteX1" fmla="*/ 116491 w 331743"/>
                    <a:gd name="connsiteY1" fmla="*/ 0 h 184744"/>
                    <a:gd name="connsiteX2" fmla="*/ 331743 w 331743"/>
                    <a:gd name="connsiteY2" fmla="*/ 184744 h 184744"/>
                    <a:gd name="connsiteX3" fmla="*/ 0 w 331743"/>
                    <a:gd name="connsiteY3" fmla="*/ 89931 h 184744"/>
                    <a:gd name="connsiteX0" fmla="*/ 0 w 250149"/>
                    <a:gd name="connsiteY0" fmla="*/ 89931 h 111663"/>
                    <a:gd name="connsiteX1" fmla="*/ 116491 w 250149"/>
                    <a:gd name="connsiteY1" fmla="*/ 0 h 111663"/>
                    <a:gd name="connsiteX2" fmla="*/ 250149 w 250149"/>
                    <a:gd name="connsiteY2" fmla="*/ 111663 h 111663"/>
                    <a:gd name="connsiteX3" fmla="*/ 0 w 250149"/>
                    <a:gd name="connsiteY3" fmla="*/ 89931 h 111663"/>
                    <a:gd name="connsiteX0" fmla="*/ 0 w 250149"/>
                    <a:gd name="connsiteY0" fmla="*/ 95915 h 117647"/>
                    <a:gd name="connsiteX1" fmla="*/ 102670 w 250149"/>
                    <a:gd name="connsiteY1" fmla="*/ 0 h 117647"/>
                    <a:gd name="connsiteX2" fmla="*/ 250149 w 250149"/>
                    <a:gd name="connsiteY2" fmla="*/ 117647 h 117647"/>
                    <a:gd name="connsiteX3" fmla="*/ 0 w 250149"/>
                    <a:gd name="connsiteY3" fmla="*/ 95915 h 117647"/>
                    <a:gd name="connsiteX0" fmla="*/ 0 w 215044"/>
                    <a:gd name="connsiteY0" fmla="*/ 95915 h 95915"/>
                    <a:gd name="connsiteX1" fmla="*/ 102670 w 215044"/>
                    <a:gd name="connsiteY1" fmla="*/ 0 h 95915"/>
                    <a:gd name="connsiteX2" fmla="*/ 215044 w 215044"/>
                    <a:gd name="connsiteY2" fmla="*/ 92598 h 95915"/>
                    <a:gd name="connsiteX3" fmla="*/ 0 w 215044"/>
                    <a:gd name="connsiteY3" fmla="*/ 95915 h 95915"/>
                    <a:gd name="connsiteX0" fmla="*/ 0 w 271065"/>
                    <a:gd name="connsiteY0" fmla="*/ 95915 h 129987"/>
                    <a:gd name="connsiteX1" fmla="*/ 102670 w 271065"/>
                    <a:gd name="connsiteY1" fmla="*/ 0 h 129987"/>
                    <a:gd name="connsiteX2" fmla="*/ 271065 w 271065"/>
                    <a:gd name="connsiteY2" fmla="*/ 129987 h 129987"/>
                    <a:gd name="connsiteX3" fmla="*/ 0 w 271065"/>
                    <a:gd name="connsiteY3" fmla="*/ 95915 h 129987"/>
                    <a:gd name="connsiteX0" fmla="*/ 0 w 309565"/>
                    <a:gd name="connsiteY0" fmla="*/ 131760 h 131760"/>
                    <a:gd name="connsiteX1" fmla="*/ 141170 w 309565"/>
                    <a:gd name="connsiteY1" fmla="*/ 0 h 131760"/>
                    <a:gd name="connsiteX2" fmla="*/ 309565 w 309565"/>
                    <a:gd name="connsiteY2" fmla="*/ 129987 h 131760"/>
                    <a:gd name="connsiteX3" fmla="*/ 0 w 309565"/>
                    <a:gd name="connsiteY3" fmla="*/ 131760 h 131760"/>
                  </a:gdLst>
                  <a:ahLst/>
                  <a:cxnLst>
                    <a:cxn ang="0">
                      <a:pos x="connsiteX0" y="connsiteY0"/>
                    </a:cxn>
                    <a:cxn ang="0">
                      <a:pos x="connsiteX1" y="connsiteY1"/>
                    </a:cxn>
                    <a:cxn ang="0">
                      <a:pos x="connsiteX2" y="connsiteY2"/>
                    </a:cxn>
                    <a:cxn ang="0">
                      <a:pos x="connsiteX3" y="connsiteY3"/>
                    </a:cxn>
                  </a:cxnLst>
                  <a:rect l="l" t="t" r="r" b="b"/>
                  <a:pathLst>
                    <a:path w="309565" h="131760">
                      <a:moveTo>
                        <a:pt x="0" y="131760"/>
                      </a:moveTo>
                      <a:lnTo>
                        <a:pt x="141170" y="0"/>
                      </a:lnTo>
                      <a:lnTo>
                        <a:pt x="309565" y="129987"/>
                      </a:lnTo>
                      <a:lnTo>
                        <a:pt x="0" y="131760"/>
                      </a:lnTo>
                      <a:close/>
                    </a:path>
                  </a:pathLst>
                </a:custGeom>
                <a:solidFill>
                  <a:srgbClr val="7768AD"/>
                </a:solidFill>
                <a:ln>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21531" name="TXT1"/>
              <p:cNvSpPr>
                <a:spLocks noChangeArrowheads="1"/>
              </p:cNvSpPr>
              <p:nvPr/>
            </p:nvSpPr>
            <p:spPr bwMode="auto">
              <a:xfrm>
                <a:off x="834682" y="2778040"/>
                <a:ext cx="7473291" cy="6464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nSpc>
                    <a:spcPct val="100000"/>
                  </a:lnSpc>
                  <a:spcBef>
                    <a:spcPct val="0"/>
                  </a:spcBef>
                  <a:buFontTx/>
                  <a:buNone/>
                </a:pPr>
                <a:r>
                  <a:rPr lang="en-GB" altLang="en-US">
                    <a:solidFill>
                      <a:schemeClr val="tx1"/>
                    </a:solidFill>
                  </a:rPr>
                  <a:t>Think about some of the things you now know about what Jews believe to help you. Share your ideas with a partner.</a:t>
                </a:r>
              </a:p>
            </p:txBody>
          </p:sp>
        </p:grpSp>
        <p:sp>
          <p:nvSpPr>
            <p:cNvPr id="5" name="Rectangle: Rounded Corners 29">
              <a:extLst>
                <a:ext uri="{FF2B5EF4-FFF2-40B4-BE49-F238E27FC236}">
                  <a16:creationId xmlns:a16="http://schemas.microsoft.com/office/drawing/2014/main" id="{68E01905-35A0-4D13-8F93-4F8B3938F49F}"/>
                </a:ext>
              </a:extLst>
            </p:cNvPr>
            <p:cNvSpPr/>
            <p:nvPr/>
          </p:nvSpPr>
          <p:spPr>
            <a:xfrm>
              <a:off x="755650" y="5375422"/>
              <a:ext cx="222250" cy="200302"/>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grpSp>
        <p:nvGrpSpPr>
          <p:cNvPr id="21508" name="pencil"/>
          <p:cNvGrpSpPr>
            <a:grpSpLocks/>
          </p:cNvGrpSpPr>
          <p:nvPr/>
        </p:nvGrpSpPr>
        <p:grpSpPr bwMode="auto">
          <a:xfrm>
            <a:off x="755650" y="1647825"/>
            <a:ext cx="7632700" cy="495300"/>
            <a:chOff x="755650" y="2834688"/>
            <a:chExt cx="7630863" cy="495603"/>
          </a:xfrm>
        </p:grpSpPr>
        <p:grpSp>
          <p:nvGrpSpPr>
            <p:cNvPr id="21524" name="Group 20"/>
            <p:cNvGrpSpPr>
              <a:grpSpLocks/>
            </p:cNvGrpSpPr>
            <p:nvPr/>
          </p:nvGrpSpPr>
          <p:grpSpPr bwMode="auto">
            <a:xfrm>
              <a:off x="755650" y="2834688"/>
              <a:ext cx="7630863" cy="495603"/>
              <a:chOff x="755650" y="2710863"/>
              <a:chExt cx="7630863" cy="495603"/>
            </a:xfrm>
          </p:grpSpPr>
          <p:sp>
            <p:nvSpPr>
              <p:cNvPr id="22" name="Rectangle: Rounded Corners 21">
                <a:extLst>
                  <a:ext uri="{FF2B5EF4-FFF2-40B4-BE49-F238E27FC236}">
                    <a16:creationId xmlns:a16="http://schemas.microsoft.com/office/drawing/2014/main" id="{AC7CB609-2284-4765-8B9D-CB5D8A57EDC0}"/>
                  </a:ext>
                </a:extLst>
              </p:cNvPr>
              <p:cNvSpPr/>
              <p:nvPr/>
            </p:nvSpPr>
            <p:spPr>
              <a:xfrm>
                <a:off x="755650" y="2710863"/>
                <a:ext cx="7630863" cy="495603"/>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23" name="Rectangle 22">
                <a:extLst>
                  <a:ext uri="{FF2B5EF4-FFF2-40B4-BE49-F238E27FC236}">
                    <a16:creationId xmlns:a16="http://schemas.microsoft.com/office/drawing/2014/main" id="{79967E3A-DF21-4BED-A6A9-88627E3DB1EC}"/>
                  </a:ext>
                </a:extLst>
              </p:cNvPr>
              <p:cNvSpPr/>
              <p:nvPr/>
            </p:nvSpPr>
            <p:spPr>
              <a:xfrm>
                <a:off x="833419" y="2777579"/>
                <a:ext cx="7472151" cy="370114"/>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What kind of things do you think you might see in a synagogue? </a:t>
                </a:r>
              </a:p>
            </p:txBody>
          </p:sp>
        </p:grpSp>
        <p:sp>
          <p:nvSpPr>
            <p:cNvPr id="21" name="Rectangle: Rounded Corners 29">
              <a:extLst>
                <a:ext uri="{FF2B5EF4-FFF2-40B4-BE49-F238E27FC236}">
                  <a16:creationId xmlns:a16="http://schemas.microsoft.com/office/drawing/2014/main" id="{FF00FBC8-EC63-4CB8-A2F4-BA3CC3820D87}"/>
                </a:ext>
              </a:extLst>
            </p:cNvPr>
            <p:cNvSpPr/>
            <p:nvPr/>
          </p:nvSpPr>
          <p:spPr>
            <a:xfrm>
              <a:off x="755650" y="2844219"/>
              <a:ext cx="222197" cy="200147"/>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grpSp>
        <p:nvGrpSpPr>
          <p:cNvPr id="16" name="pencil"/>
          <p:cNvGrpSpPr>
            <a:grpSpLocks/>
          </p:cNvGrpSpPr>
          <p:nvPr/>
        </p:nvGrpSpPr>
        <p:grpSpPr bwMode="auto">
          <a:xfrm>
            <a:off x="755650" y="3241675"/>
            <a:ext cx="3975100" cy="723900"/>
            <a:chOff x="755650" y="2605948"/>
            <a:chExt cx="3974144" cy="724343"/>
          </a:xfrm>
        </p:grpSpPr>
        <p:grpSp>
          <p:nvGrpSpPr>
            <p:cNvPr id="21518" name="Group 20"/>
            <p:cNvGrpSpPr>
              <a:grpSpLocks/>
            </p:cNvGrpSpPr>
            <p:nvPr/>
          </p:nvGrpSpPr>
          <p:grpSpPr bwMode="auto">
            <a:xfrm>
              <a:off x="755650" y="2834688"/>
              <a:ext cx="3974144" cy="495603"/>
              <a:chOff x="755650" y="2710863"/>
              <a:chExt cx="3974144" cy="495603"/>
            </a:xfrm>
          </p:grpSpPr>
          <p:sp>
            <p:nvSpPr>
              <p:cNvPr id="26" name="Rectangle: Rounded Corners 25">
                <a:extLst>
                  <a:ext uri="{FF2B5EF4-FFF2-40B4-BE49-F238E27FC236}">
                    <a16:creationId xmlns:a16="http://schemas.microsoft.com/office/drawing/2014/main" id="{8D670CD8-029F-4382-9973-EF9E47F9FE1A}"/>
                  </a:ext>
                </a:extLst>
              </p:cNvPr>
              <p:cNvSpPr/>
              <p:nvPr/>
            </p:nvSpPr>
            <p:spPr>
              <a:xfrm>
                <a:off x="755650" y="2710863"/>
                <a:ext cx="3974144" cy="495603"/>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27" name="Rectangle 26">
                <a:extLst>
                  <a:ext uri="{FF2B5EF4-FFF2-40B4-BE49-F238E27FC236}">
                    <a16:creationId xmlns:a16="http://schemas.microsoft.com/office/drawing/2014/main" id="{06C52CB1-6AA7-4D88-8395-D7CF32004F7A}"/>
                  </a:ext>
                </a:extLst>
              </p:cNvPr>
              <p:cNvSpPr/>
              <p:nvPr/>
            </p:nvSpPr>
            <p:spPr>
              <a:xfrm>
                <a:off x="833419" y="2777579"/>
                <a:ext cx="3217088" cy="370114"/>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Use these words to help you: </a:t>
                </a:r>
              </a:p>
            </p:txBody>
          </p:sp>
        </p:grpSp>
        <p:sp>
          <p:nvSpPr>
            <p:cNvPr id="18" name="Rectangle: Rounded Corners 29">
              <a:extLst>
                <a:ext uri="{FF2B5EF4-FFF2-40B4-BE49-F238E27FC236}">
                  <a16:creationId xmlns:a16="http://schemas.microsoft.com/office/drawing/2014/main" id="{4C146D52-9A4F-4802-9875-99D6CE7B9F9E}"/>
                </a:ext>
              </a:extLst>
            </p:cNvPr>
            <p:cNvSpPr/>
            <p:nvPr/>
          </p:nvSpPr>
          <p:spPr>
            <a:xfrm>
              <a:off x="755650" y="2844219"/>
              <a:ext cx="222197" cy="200147"/>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24" name="Rectangle: Rounded Corners 23">
              <a:extLst>
                <a:ext uri="{FF2B5EF4-FFF2-40B4-BE49-F238E27FC236}">
                  <a16:creationId xmlns:a16="http://schemas.microsoft.com/office/drawing/2014/main" id="{E5DF30E8-5C9E-493A-AC80-409FF2387167}"/>
                </a:ext>
              </a:extLst>
            </p:cNvPr>
            <p:cNvSpPr/>
            <p:nvPr/>
          </p:nvSpPr>
          <p:spPr>
            <a:xfrm>
              <a:off x="3988610" y="2679018"/>
              <a:ext cx="572949" cy="525785"/>
            </a:xfrm>
            <a:prstGeom prst="roundRect">
              <a:avLst>
                <a:gd name="adj" fmla="val 9792"/>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v</a:t>
              </a:r>
            </a:p>
          </p:txBody>
        </p:sp>
        <p:pic>
          <p:nvPicPr>
            <p:cNvPr id="21521" name="Picture 3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91778" y="2605948"/>
              <a:ext cx="528120" cy="5264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0" name="Rectangle 9"/>
          <p:cNvSpPr>
            <a:spLocks noChangeArrowheads="1"/>
          </p:cNvSpPr>
          <p:nvPr/>
        </p:nvSpPr>
        <p:spPr bwMode="auto">
          <a:xfrm>
            <a:off x="1863725" y="4140200"/>
            <a:ext cx="120650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nSpc>
                <a:spcPct val="100000"/>
              </a:lnSpc>
              <a:spcBef>
                <a:spcPct val="0"/>
              </a:spcBef>
              <a:buFontTx/>
              <a:buNone/>
            </a:pPr>
            <a:r>
              <a:rPr lang="en-GB" altLang="en-US" sz="4400" b="1">
                <a:solidFill>
                  <a:schemeClr val="tx1"/>
                </a:solidFill>
              </a:rPr>
              <a:t>God</a:t>
            </a:r>
            <a:endParaRPr lang="en-GB" altLang="en-US" b="1">
              <a:solidFill>
                <a:schemeClr val="tx1"/>
              </a:solidFill>
            </a:endParaRPr>
          </a:p>
        </p:txBody>
      </p:sp>
      <p:sp>
        <p:nvSpPr>
          <p:cNvPr id="12" name="Rectangle 11"/>
          <p:cNvSpPr>
            <a:spLocks noChangeArrowheads="1"/>
          </p:cNvSpPr>
          <p:nvPr/>
        </p:nvSpPr>
        <p:spPr bwMode="auto">
          <a:xfrm>
            <a:off x="3074988" y="4835525"/>
            <a:ext cx="9413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nSpc>
                <a:spcPct val="100000"/>
              </a:lnSpc>
              <a:spcBef>
                <a:spcPct val="0"/>
              </a:spcBef>
              <a:buFontTx/>
              <a:buNone/>
            </a:pPr>
            <a:r>
              <a:rPr lang="en-GB" altLang="en-US">
                <a:solidFill>
                  <a:schemeClr val="tx1"/>
                </a:solidFill>
              </a:rPr>
              <a:t>candles</a:t>
            </a:r>
          </a:p>
        </p:txBody>
      </p:sp>
      <p:sp>
        <p:nvSpPr>
          <p:cNvPr id="13" name="Rectangle 12"/>
          <p:cNvSpPr>
            <a:spLocks noChangeArrowheads="1"/>
          </p:cNvSpPr>
          <p:nvPr/>
        </p:nvSpPr>
        <p:spPr bwMode="auto">
          <a:xfrm>
            <a:off x="3292475" y="4237038"/>
            <a:ext cx="11287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nSpc>
                <a:spcPct val="100000"/>
              </a:lnSpc>
              <a:spcBef>
                <a:spcPct val="0"/>
              </a:spcBef>
              <a:buFontTx/>
              <a:buNone/>
            </a:pPr>
            <a:r>
              <a:rPr lang="en-GB" altLang="en-US" sz="2800">
                <a:solidFill>
                  <a:schemeClr val="tx1"/>
                </a:solidFill>
                <a:latin typeface="Twinkl SemiBold" pitchFamily="2" charset="0"/>
              </a:rPr>
              <a:t>Torah</a:t>
            </a:r>
          </a:p>
        </p:txBody>
      </p:sp>
      <p:sp>
        <p:nvSpPr>
          <p:cNvPr id="14" name="Rectangle 13"/>
          <p:cNvSpPr>
            <a:spLocks noChangeArrowheads="1"/>
          </p:cNvSpPr>
          <p:nvPr/>
        </p:nvSpPr>
        <p:spPr bwMode="auto">
          <a:xfrm>
            <a:off x="3565525" y="5092700"/>
            <a:ext cx="1524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nSpc>
                <a:spcPct val="100000"/>
              </a:lnSpc>
              <a:spcBef>
                <a:spcPct val="0"/>
              </a:spcBef>
              <a:buFontTx/>
              <a:buNone/>
            </a:pPr>
            <a:r>
              <a:rPr lang="en-GB" altLang="en-US" sz="3600">
                <a:solidFill>
                  <a:schemeClr val="tx1"/>
                </a:solidFill>
              </a:rPr>
              <a:t>prayer</a:t>
            </a:r>
            <a:endParaRPr lang="en-GB" altLang="en-US">
              <a:solidFill>
                <a:schemeClr val="tx1"/>
              </a:solidFill>
            </a:endParaRPr>
          </a:p>
        </p:txBody>
      </p:sp>
      <p:sp>
        <p:nvSpPr>
          <p:cNvPr id="15" name="Rectangle 14"/>
          <p:cNvSpPr>
            <a:spLocks noChangeArrowheads="1"/>
          </p:cNvSpPr>
          <p:nvPr/>
        </p:nvSpPr>
        <p:spPr bwMode="auto">
          <a:xfrm>
            <a:off x="1603375" y="5240338"/>
            <a:ext cx="17272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nSpc>
                <a:spcPct val="100000"/>
              </a:lnSpc>
              <a:spcBef>
                <a:spcPct val="0"/>
              </a:spcBef>
              <a:buFontTx/>
              <a:buNone/>
            </a:pPr>
            <a:r>
              <a:rPr lang="en-GB" altLang="en-US" sz="2400">
                <a:solidFill>
                  <a:schemeClr val="tx1"/>
                </a:solidFill>
              </a:rPr>
              <a:t>community</a:t>
            </a:r>
            <a:endParaRPr lang="en-GB" altLang="en-US">
              <a:solidFill>
                <a:schemeClr val="tx1"/>
              </a:solidFill>
            </a:endParaRPr>
          </a:p>
        </p:txBody>
      </p:sp>
      <p:sp>
        <p:nvSpPr>
          <p:cNvPr id="28" name="Rectangle 27"/>
          <p:cNvSpPr>
            <a:spLocks noChangeArrowheads="1"/>
          </p:cNvSpPr>
          <p:nvPr/>
        </p:nvSpPr>
        <p:spPr bwMode="auto">
          <a:xfrm>
            <a:off x="4868863" y="4003675"/>
            <a:ext cx="2516187"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nSpc>
                <a:spcPct val="100000"/>
              </a:lnSpc>
              <a:spcBef>
                <a:spcPct val="0"/>
              </a:spcBef>
              <a:buFontTx/>
              <a:buNone/>
            </a:pPr>
            <a:r>
              <a:rPr lang="en-GB" altLang="en-US" sz="4000">
                <a:solidFill>
                  <a:schemeClr val="tx1"/>
                </a:solidFill>
                <a:latin typeface="Twinkl SemiBold" pitchFamily="2" charset="0"/>
              </a:rPr>
              <a:t>remember</a:t>
            </a:r>
          </a:p>
        </p:txBody>
      </p:sp>
      <p:sp>
        <p:nvSpPr>
          <p:cNvPr id="29" name="Rectangle 28"/>
          <p:cNvSpPr>
            <a:spLocks noChangeArrowheads="1"/>
          </p:cNvSpPr>
          <p:nvPr/>
        </p:nvSpPr>
        <p:spPr bwMode="auto">
          <a:xfrm>
            <a:off x="4421188" y="4648200"/>
            <a:ext cx="3886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nSpc>
                <a:spcPct val="100000"/>
              </a:lnSpc>
              <a:spcBef>
                <a:spcPct val="0"/>
              </a:spcBef>
              <a:buFontTx/>
              <a:buNone/>
            </a:pPr>
            <a:r>
              <a:rPr lang="en-GB" altLang="en-US" sz="3200">
                <a:solidFill>
                  <a:schemeClr val="tx1"/>
                </a:solidFill>
              </a:rPr>
              <a:t>Ten Commandments</a:t>
            </a:r>
          </a:p>
        </p:txBody>
      </p:sp>
      <p:sp>
        <p:nvSpPr>
          <p:cNvPr id="30" name="Rectangle 29"/>
          <p:cNvSpPr>
            <a:spLocks noChangeArrowheads="1"/>
          </p:cNvSpPr>
          <p:nvPr/>
        </p:nvSpPr>
        <p:spPr bwMode="auto">
          <a:xfrm>
            <a:off x="5245100" y="5343525"/>
            <a:ext cx="8413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nSpc>
                <a:spcPct val="100000"/>
              </a:lnSpc>
              <a:spcBef>
                <a:spcPct val="0"/>
              </a:spcBef>
              <a:buFontTx/>
              <a:buNone/>
            </a:pPr>
            <a:r>
              <a:rPr lang="en-GB" altLang="en-US" sz="2800" b="1">
                <a:solidFill>
                  <a:schemeClr val="tx1"/>
                </a:solidFill>
              </a:rPr>
              <a:t>love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nodeType="click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250"/>
                                        <p:tgtEl>
                                          <p:spTgt spid="16"/>
                                        </p:tgtEl>
                                      </p:cBhvr>
                                    </p:animEffect>
                                  </p:childTnLst>
                                </p:cTn>
                              </p:par>
                            </p:childTnLst>
                          </p:cTn>
                        </p:par>
                        <p:par>
                          <p:cTn id="15" fill="hold" nodeType="afterGroup">
                            <p:stCondLst>
                              <p:cond delay="250"/>
                            </p:stCondLst>
                            <p:childTnLst>
                              <p:par>
                                <p:cTn id="16" presetID="10" presetClass="entr" presetSubtype="0"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par>
                          <p:cTn id="19" fill="hold" nodeType="afterGroup">
                            <p:stCondLst>
                              <p:cond delay="750"/>
                            </p:stCondLst>
                            <p:childTnLst>
                              <p:par>
                                <p:cTn id="20" presetID="10" presetClass="entr" presetSubtype="0" fill="hold" grpId="0" nodeType="after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250"/>
                                        <p:tgtEl>
                                          <p:spTgt spid="30"/>
                                        </p:tgtEl>
                                      </p:cBhvr>
                                    </p:animEffect>
                                  </p:childTnLst>
                                </p:cTn>
                              </p:par>
                            </p:childTnLst>
                          </p:cTn>
                        </p:par>
                        <p:par>
                          <p:cTn id="23" fill="hold" nodeType="afterGroup">
                            <p:stCondLst>
                              <p:cond delay="1000"/>
                            </p:stCondLst>
                            <p:childTnLst>
                              <p:par>
                                <p:cTn id="24" presetID="10" presetClass="entr" presetSubtype="0" fill="hold" grpId="0" nodeType="after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fade">
                                      <p:cBhvr>
                                        <p:cTn id="26" dur="250"/>
                                        <p:tgtEl>
                                          <p:spTgt spid="28"/>
                                        </p:tgtEl>
                                      </p:cBhvr>
                                    </p:animEffect>
                                  </p:childTnLst>
                                </p:cTn>
                              </p:par>
                            </p:childTnLst>
                          </p:cTn>
                        </p:par>
                        <p:par>
                          <p:cTn id="27" fill="hold" nodeType="afterGroup">
                            <p:stCondLst>
                              <p:cond delay="1250"/>
                            </p:stCondLst>
                            <p:childTnLst>
                              <p:par>
                                <p:cTn id="28" presetID="10" presetClass="entr" presetSubtype="0" fill="hold" grpId="0"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250"/>
                                        <p:tgtEl>
                                          <p:spTgt spid="12"/>
                                        </p:tgtEl>
                                      </p:cBhvr>
                                    </p:animEffect>
                                  </p:childTnLst>
                                </p:cTn>
                              </p:par>
                            </p:childTnLst>
                          </p:cTn>
                        </p:par>
                        <p:par>
                          <p:cTn id="31" fill="hold" nodeType="afterGroup">
                            <p:stCondLst>
                              <p:cond delay="1500"/>
                            </p:stCondLst>
                            <p:childTnLst>
                              <p:par>
                                <p:cTn id="32" presetID="10" presetClass="entr" presetSubtype="0" fill="hold" grpId="0"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250"/>
                                        <p:tgtEl>
                                          <p:spTgt spid="14"/>
                                        </p:tgtEl>
                                      </p:cBhvr>
                                    </p:animEffect>
                                  </p:childTnLst>
                                </p:cTn>
                              </p:par>
                            </p:childTnLst>
                          </p:cTn>
                        </p:par>
                        <p:par>
                          <p:cTn id="35" fill="hold" nodeType="afterGroup">
                            <p:stCondLst>
                              <p:cond delay="1750"/>
                            </p:stCondLst>
                            <p:childTnLst>
                              <p:par>
                                <p:cTn id="36" presetID="10" presetClass="entr" presetSubtype="0"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250"/>
                                        <p:tgtEl>
                                          <p:spTgt spid="13"/>
                                        </p:tgtEl>
                                      </p:cBhvr>
                                    </p:animEffect>
                                  </p:childTnLst>
                                </p:cTn>
                              </p:par>
                            </p:childTnLst>
                          </p:cTn>
                        </p:par>
                        <p:par>
                          <p:cTn id="39" fill="hold" nodeType="afterGroup">
                            <p:stCondLst>
                              <p:cond delay="2000"/>
                            </p:stCondLst>
                            <p:childTnLst>
                              <p:par>
                                <p:cTn id="40" presetID="10" presetClass="entr" presetSubtype="0" fill="hold" grpId="0" nodeType="afterEffect">
                                  <p:stCondLst>
                                    <p:cond delay="0"/>
                                  </p:stCondLst>
                                  <p:childTnLst>
                                    <p:set>
                                      <p:cBhvr>
                                        <p:cTn id="41" dur="1" fill="hold">
                                          <p:stCondLst>
                                            <p:cond delay="0"/>
                                          </p:stCondLst>
                                        </p:cTn>
                                        <p:tgtEl>
                                          <p:spTgt spid="29"/>
                                        </p:tgtEl>
                                        <p:attrNameLst>
                                          <p:attrName>style.visibility</p:attrName>
                                        </p:attrNameLst>
                                      </p:cBhvr>
                                      <p:to>
                                        <p:strVal val="visible"/>
                                      </p:to>
                                    </p:set>
                                    <p:animEffect transition="in" filter="fade">
                                      <p:cBhvr>
                                        <p:cTn id="42" dur="250"/>
                                        <p:tgtEl>
                                          <p:spTgt spid="29"/>
                                        </p:tgtEl>
                                      </p:cBhvr>
                                    </p:animEffect>
                                  </p:childTnLst>
                                </p:cTn>
                              </p:par>
                            </p:childTnLst>
                          </p:cTn>
                        </p:par>
                        <p:par>
                          <p:cTn id="43" fill="hold" nodeType="afterGroup">
                            <p:stCondLst>
                              <p:cond delay="2250"/>
                            </p:stCondLst>
                            <p:childTnLst>
                              <p:par>
                                <p:cTn id="44" presetID="10" presetClass="entr" presetSubtype="0" fill="hold" grpId="0" nodeType="after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25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13" grpId="0"/>
      <p:bldP spid="14" grpId="0"/>
      <p:bldP spid="15" grpId="0"/>
      <p:bldP spid="28" grpId="0"/>
      <p:bldP spid="29" grpId="0"/>
      <p:bldP spid="3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94AC557-BF57-42EA-BCAB-7561CA3F7CB9}"/>
              </a:ext>
            </a:extLst>
          </p:cNvPr>
          <p:cNvSpPr txBox="1"/>
          <p:nvPr/>
        </p:nvSpPr>
        <p:spPr>
          <a:xfrm>
            <a:off x="755650" y="728663"/>
            <a:ext cx="7632700" cy="584200"/>
          </a:xfrm>
          <a:prstGeom prst="rect">
            <a:avLst/>
          </a:prstGeom>
          <a:noFill/>
        </p:spPr>
        <p:txBody>
          <a:bodyPr>
            <a:spAutoFit/>
          </a:bodyPr>
          <a:lstStyle/>
          <a:p>
            <a:pPr algn="ctr" eaLnBrk="1" fontAlgn="auto" hangingPunct="1">
              <a:spcBef>
                <a:spcPts val="0"/>
              </a:spcBef>
              <a:spcAft>
                <a:spcPts val="0"/>
              </a:spcAft>
              <a:defRPr/>
            </a:pPr>
            <a:r>
              <a:rPr lang="en-GB" sz="3200" dirty="0">
                <a:latin typeface="+mj-lt"/>
              </a:rPr>
              <a:t>In a Synagogue</a:t>
            </a:r>
          </a:p>
        </p:txBody>
      </p:sp>
      <p:pic>
        <p:nvPicPr>
          <p:cNvPr id="3" name="Picture 2">
            <a:extLst>
              <a:ext uri="{FF2B5EF4-FFF2-40B4-BE49-F238E27FC236}">
                <a16:creationId xmlns:a16="http://schemas.microsoft.com/office/drawing/2014/main" id="{BFB85ADD-3D6A-4623-AAD1-718747B8BF1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102" t="42114" r="3102" b="2392"/>
          <a:stretch/>
        </p:blipFill>
        <p:spPr>
          <a:xfrm>
            <a:off x="755651" y="2899561"/>
            <a:ext cx="7632700" cy="3193263"/>
          </a:xfrm>
          <a:prstGeom prst="roundRect">
            <a:avLst>
              <a:gd name="adj" fmla="val 3140"/>
            </a:avLst>
          </a:prstGeom>
        </p:spPr>
      </p:pic>
      <p:grpSp>
        <p:nvGrpSpPr>
          <p:cNvPr id="4" name="Group 3"/>
          <p:cNvGrpSpPr>
            <a:grpSpLocks/>
          </p:cNvGrpSpPr>
          <p:nvPr/>
        </p:nvGrpSpPr>
        <p:grpSpPr bwMode="auto">
          <a:xfrm>
            <a:off x="674688" y="1644650"/>
            <a:ext cx="7713662" cy="1168400"/>
            <a:chOff x="674688" y="5370649"/>
            <a:chExt cx="7713662" cy="1167446"/>
          </a:xfrm>
        </p:grpSpPr>
        <p:grpSp>
          <p:nvGrpSpPr>
            <p:cNvPr id="22553" name="Group 2"/>
            <p:cNvGrpSpPr>
              <a:grpSpLocks/>
            </p:cNvGrpSpPr>
            <p:nvPr/>
          </p:nvGrpSpPr>
          <p:grpSpPr bwMode="auto">
            <a:xfrm>
              <a:off x="674688" y="5370649"/>
              <a:ext cx="7713662" cy="1167446"/>
              <a:chOff x="674338" y="2711357"/>
              <a:chExt cx="7714012" cy="1167582"/>
            </a:xfrm>
          </p:grpSpPr>
          <p:grpSp>
            <p:nvGrpSpPr>
              <p:cNvPr id="22555" name="Group 3"/>
              <p:cNvGrpSpPr>
                <a:grpSpLocks/>
              </p:cNvGrpSpPr>
              <p:nvPr/>
            </p:nvGrpSpPr>
            <p:grpSpPr bwMode="auto">
              <a:xfrm>
                <a:off x="674338" y="2711357"/>
                <a:ext cx="7714012" cy="1167582"/>
                <a:chOff x="674339" y="2422262"/>
                <a:chExt cx="7714011" cy="1167582"/>
              </a:xfrm>
            </p:grpSpPr>
            <p:sp>
              <p:nvSpPr>
                <p:cNvPr id="9" name="Rectangle: Rounded Corners 8">
                  <a:extLst>
                    <a:ext uri="{FF2B5EF4-FFF2-40B4-BE49-F238E27FC236}">
                      <a16:creationId xmlns:a16="http://schemas.microsoft.com/office/drawing/2014/main" id="{76D11430-F708-495A-9AD0-1B10FFEE3A5B}"/>
                    </a:ext>
                  </a:extLst>
                </p:cNvPr>
                <p:cNvSpPr/>
                <p:nvPr/>
              </p:nvSpPr>
              <p:spPr>
                <a:xfrm>
                  <a:off x="755305" y="2422262"/>
                  <a:ext cx="7633045" cy="1167582"/>
                </a:xfrm>
                <a:prstGeom prst="roundRect">
                  <a:avLst>
                    <a:gd name="adj" fmla="val 5731"/>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0" name="Isosceles Triangle 8">
                  <a:extLst>
                    <a:ext uri="{FF2B5EF4-FFF2-40B4-BE49-F238E27FC236}">
                      <a16:creationId xmlns:a16="http://schemas.microsoft.com/office/drawing/2014/main" id="{BF30E733-5626-4CBF-8602-08DA0FE02DB7}"/>
                    </a:ext>
                  </a:extLst>
                </p:cNvPr>
                <p:cNvSpPr/>
                <p:nvPr/>
              </p:nvSpPr>
              <p:spPr>
                <a:xfrm rot="19089003">
                  <a:off x="674339" y="2423849"/>
                  <a:ext cx="309576" cy="117393"/>
                </a:xfrm>
                <a:custGeom>
                  <a:avLst/>
                  <a:gdLst>
                    <a:gd name="connsiteX0" fmla="*/ 0 w 307975"/>
                    <a:gd name="connsiteY0" fmla="*/ 174625 h 174625"/>
                    <a:gd name="connsiteX1" fmla="*/ 153988 w 307975"/>
                    <a:gd name="connsiteY1" fmla="*/ 0 h 174625"/>
                    <a:gd name="connsiteX2" fmla="*/ 307975 w 307975"/>
                    <a:gd name="connsiteY2" fmla="*/ 174625 h 174625"/>
                    <a:gd name="connsiteX3" fmla="*/ 0 w 307975"/>
                    <a:gd name="connsiteY3" fmla="*/ 174625 h 174625"/>
                    <a:gd name="connsiteX0" fmla="*/ 0 w 369240"/>
                    <a:gd name="connsiteY0" fmla="*/ 174625 h 184744"/>
                    <a:gd name="connsiteX1" fmla="*/ 153988 w 369240"/>
                    <a:gd name="connsiteY1" fmla="*/ 0 h 184744"/>
                    <a:gd name="connsiteX2" fmla="*/ 369240 w 369240"/>
                    <a:gd name="connsiteY2" fmla="*/ 184744 h 184744"/>
                    <a:gd name="connsiteX3" fmla="*/ 0 w 369240"/>
                    <a:gd name="connsiteY3" fmla="*/ 174625 h 184744"/>
                    <a:gd name="connsiteX0" fmla="*/ 0 w 377369"/>
                    <a:gd name="connsiteY0" fmla="*/ 180132 h 184744"/>
                    <a:gd name="connsiteX1" fmla="*/ 162117 w 377369"/>
                    <a:gd name="connsiteY1" fmla="*/ 0 h 184744"/>
                    <a:gd name="connsiteX2" fmla="*/ 377369 w 377369"/>
                    <a:gd name="connsiteY2" fmla="*/ 184744 h 184744"/>
                    <a:gd name="connsiteX3" fmla="*/ 0 w 377369"/>
                    <a:gd name="connsiteY3" fmla="*/ 180132 h 184744"/>
                    <a:gd name="connsiteX0" fmla="*/ 0 w 331743"/>
                    <a:gd name="connsiteY0" fmla="*/ 89931 h 184744"/>
                    <a:gd name="connsiteX1" fmla="*/ 116491 w 331743"/>
                    <a:gd name="connsiteY1" fmla="*/ 0 h 184744"/>
                    <a:gd name="connsiteX2" fmla="*/ 331743 w 331743"/>
                    <a:gd name="connsiteY2" fmla="*/ 184744 h 184744"/>
                    <a:gd name="connsiteX3" fmla="*/ 0 w 331743"/>
                    <a:gd name="connsiteY3" fmla="*/ 89931 h 184744"/>
                    <a:gd name="connsiteX0" fmla="*/ 0 w 250149"/>
                    <a:gd name="connsiteY0" fmla="*/ 89931 h 111663"/>
                    <a:gd name="connsiteX1" fmla="*/ 116491 w 250149"/>
                    <a:gd name="connsiteY1" fmla="*/ 0 h 111663"/>
                    <a:gd name="connsiteX2" fmla="*/ 250149 w 250149"/>
                    <a:gd name="connsiteY2" fmla="*/ 111663 h 111663"/>
                    <a:gd name="connsiteX3" fmla="*/ 0 w 250149"/>
                    <a:gd name="connsiteY3" fmla="*/ 89931 h 111663"/>
                    <a:gd name="connsiteX0" fmla="*/ 0 w 250149"/>
                    <a:gd name="connsiteY0" fmla="*/ 95915 h 117647"/>
                    <a:gd name="connsiteX1" fmla="*/ 102670 w 250149"/>
                    <a:gd name="connsiteY1" fmla="*/ 0 h 117647"/>
                    <a:gd name="connsiteX2" fmla="*/ 250149 w 250149"/>
                    <a:gd name="connsiteY2" fmla="*/ 117647 h 117647"/>
                    <a:gd name="connsiteX3" fmla="*/ 0 w 250149"/>
                    <a:gd name="connsiteY3" fmla="*/ 95915 h 117647"/>
                    <a:gd name="connsiteX0" fmla="*/ 0 w 215044"/>
                    <a:gd name="connsiteY0" fmla="*/ 95915 h 95915"/>
                    <a:gd name="connsiteX1" fmla="*/ 102670 w 215044"/>
                    <a:gd name="connsiteY1" fmla="*/ 0 h 95915"/>
                    <a:gd name="connsiteX2" fmla="*/ 215044 w 215044"/>
                    <a:gd name="connsiteY2" fmla="*/ 92598 h 95915"/>
                    <a:gd name="connsiteX3" fmla="*/ 0 w 215044"/>
                    <a:gd name="connsiteY3" fmla="*/ 95915 h 95915"/>
                    <a:gd name="connsiteX0" fmla="*/ 0 w 271065"/>
                    <a:gd name="connsiteY0" fmla="*/ 95915 h 129987"/>
                    <a:gd name="connsiteX1" fmla="*/ 102670 w 271065"/>
                    <a:gd name="connsiteY1" fmla="*/ 0 h 129987"/>
                    <a:gd name="connsiteX2" fmla="*/ 271065 w 271065"/>
                    <a:gd name="connsiteY2" fmla="*/ 129987 h 129987"/>
                    <a:gd name="connsiteX3" fmla="*/ 0 w 271065"/>
                    <a:gd name="connsiteY3" fmla="*/ 95915 h 129987"/>
                    <a:gd name="connsiteX0" fmla="*/ 0 w 309565"/>
                    <a:gd name="connsiteY0" fmla="*/ 131760 h 131760"/>
                    <a:gd name="connsiteX1" fmla="*/ 141170 w 309565"/>
                    <a:gd name="connsiteY1" fmla="*/ 0 h 131760"/>
                    <a:gd name="connsiteX2" fmla="*/ 309565 w 309565"/>
                    <a:gd name="connsiteY2" fmla="*/ 129987 h 131760"/>
                    <a:gd name="connsiteX3" fmla="*/ 0 w 309565"/>
                    <a:gd name="connsiteY3" fmla="*/ 131760 h 131760"/>
                  </a:gdLst>
                  <a:ahLst/>
                  <a:cxnLst>
                    <a:cxn ang="0">
                      <a:pos x="connsiteX0" y="connsiteY0"/>
                    </a:cxn>
                    <a:cxn ang="0">
                      <a:pos x="connsiteX1" y="connsiteY1"/>
                    </a:cxn>
                    <a:cxn ang="0">
                      <a:pos x="connsiteX2" y="connsiteY2"/>
                    </a:cxn>
                    <a:cxn ang="0">
                      <a:pos x="connsiteX3" y="connsiteY3"/>
                    </a:cxn>
                  </a:cxnLst>
                  <a:rect l="l" t="t" r="r" b="b"/>
                  <a:pathLst>
                    <a:path w="309565" h="131760">
                      <a:moveTo>
                        <a:pt x="0" y="131760"/>
                      </a:moveTo>
                      <a:lnTo>
                        <a:pt x="141170" y="0"/>
                      </a:lnTo>
                      <a:lnTo>
                        <a:pt x="309565" y="129987"/>
                      </a:lnTo>
                      <a:lnTo>
                        <a:pt x="0" y="131760"/>
                      </a:lnTo>
                      <a:close/>
                    </a:path>
                  </a:pathLst>
                </a:custGeom>
                <a:solidFill>
                  <a:srgbClr val="7768AD"/>
                </a:solidFill>
                <a:ln>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8" name="TXT1">
                <a:extLst>
                  <a:ext uri="{FF2B5EF4-FFF2-40B4-BE49-F238E27FC236}">
                    <a16:creationId xmlns:a16="http://schemas.microsoft.com/office/drawing/2014/main" id="{DD78D390-2CB0-4B36-9639-18A4C06125FE}"/>
                  </a:ext>
                </a:extLst>
              </p:cNvPr>
              <p:cNvSpPr>
                <a:spLocks noChangeArrowheads="1"/>
              </p:cNvSpPr>
              <p:nvPr/>
            </p:nvSpPr>
            <p:spPr bwMode="auto">
              <a:xfrm>
                <a:off x="834682" y="2777985"/>
                <a:ext cx="7553668" cy="9232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defRPr/>
                </a:pPr>
                <a:r>
                  <a:rPr lang="en-GB" altLang="en-US" spc="-30" dirty="0"/>
                  <a:t>Let’s take a look inside a synagogue. Before we go inside, there are some important rules we must follow. Many places of worship have special rules for people to follow as a way of showing respect.</a:t>
                </a:r>
              </a:p>
            </p:txBody>
          </p:sp>
        </p:grpSp>
        <p:sp>
          <p:nvSpPr>
            <p:cNvPr id="6" name="Rectangle: Rounded Corners 29">
              <a:extLst>
                <a:ext uri="{FF2B5EF4-FFF2-40B4-BE49-F238E27FC236}">
                  <a16:creationId xmlns:a16="http://schemas.microsoft.com/office/drawing/2014/main" id="{27B4A177-956E-441A-B61D-EAA82860D44B}"/>
                </a:ext>
              </a:extLst>
            </p:cNvPr>
            <p:cNvSpPr/>
            <p:nvPr/>
          </p:nvSpPr>
          <p:spPr>
            <a:xfrm>
              <a:off x="755650" y="5375408"/>
              <a:ext cx="222250" cy="199862"/>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sp>
        <p:nvSpPr>
          <p:cNvPr id="16" name="Rectangle 15"/>
          <p:cNvSpPr>
            <a:spLocks noChangeArrowheads="1"/>
          </p:cNvSpPr>
          <p:nvPr/>
        </p:nvSpPr>
        <p:spPr bwMode="auto">
          <a:xfrm>
            <a:off x="803275" y="2547938"/>
            <a:ext cx="4217988"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nSpc>
                <a:spcPct val="100000"/>
              </a:lnSpc>
              <a:spcBef>
                <a:spcPct val="0"/>
              </a:spcBef>
              <a:buFontTx/>
              <a:buNone/>
            </a:pPr>
            <a:r>
              <a:rPr lang="en-GB" altLang="en-US">
                <a:solidFill>
                  <a:schemeClr val="tx1"/>
                </a:solidFill>
              </a:rPr>
              <a:t>Most people in a synagogue cover their heads. Men wear a special cap called a kippah. Women also cover their heads. Some children and young people do not have to cover their heads.</a:t>
            </a:r>
          </a:p>
        </p:txBody>
      </p:sp>
      <p:pic>
        <p:nvPicPr>
          <p:cNvPr id="20" name="Picture 19"/>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22775" y="2052638"/>
            <a:ext cx="4217988" cy="5964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4" name="Group 23"/>
          <p:cNvGrpSpPr>
            <a:grpSpLocks/>
          </p:cNvGrpSpPr>
          <p:nvPr/>
        </p:nvGrpSpPr>
        <p:grpSpPr bwMode="auto">
          <a:xfrm>
            <a:off x="755650" y="1627188"/>
            <a:ext cx="7632700" cy="771525"/>
            <a:chOff x="755649" y="1626933"/>
            <a:chExt cx="7632701" cy="772472"/>
          </a:xfrm>
        </p:grpSpPr>
        <p:grpSp>
          <p:nvGrpSpPr>
            <p:cNvPr id="22546" name="pencil"/>
            <p:cNvGrpSpPr>
              <a:grpSpLocks/>
            </p:cNvGrpSpPr>
            <p:nvPr/>
          </p:nvGrpSpPr>
          <p:grpSpPr bwMode="auto">
            <a:xfrm>
              <a:off x="755649" y="1904106"/>
              <a:ext cx="7632701" cy="495299"/>
              <a:chOff x="755649" y="2834688"/>
              <a:chExt cx="7630864" cy="495603"/>
            </a:xfrm>
          </p:grpSpPr>
          <p:grpSp>
            <p:nvGrpSpPr>
              <p:cNvPr id="22549" name="Group 20"/>
              <p:cNvGrpSpPr>
                <a:grpSpLocks/>
              </p:cNvGrpSpPr>
              <p:nvPr/>
            </p:nvGrpSpPr>
            <p:grpSpPr bwMode="auto">
              <a:xfrm>
                <a:off x="755649" y="2834688"/>
                <a:ext cx="7630864" cy="495603"/>
                <a:chOff x="755649" y="2710863"/>
                <a:chExt cx="7630864" cy="495603"/>
              </a:xfrm>
            </p:grpSpPr>
            <p:sp>
              <p:nvSpPr>
                <p:cNvPr id="14" name="Rectangle: Rounded Corners 13">
                  <a:extLst>
                    <a:ext uri="{FF2B5EF4-FFF2-40B4-BE49-F238E27FC236}">
                      <a16:creationId xmlns:a16="http://schemas.microsoft.com/office/drawing/2014/main" id="{F5DA138D-2966-4D19-8A85-93F2202C87BE}"/>
                    </a:ext>
                  </a:extLst>
                </p:cNvPr>
                <p:cNvSpPr/>
                <p:nvPr/>
              </p:nvSpPr>
              <p:spPr>
                <a:xfrm>
                  <a:off x="755649" y="2710254"/>
                  <a:ext cx="7630864" cy="496212"/>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5" name="Rectangle 14">
                  <a:extLst>
                    <a:ext uri="{FF2B5EF4-FFF2-40B4-BE49-F238E27FC236}">
                      <a16:creationId xmlns:a16="http://schemas.microsoft.com/office/drawing/2014/main" id="{1065FD14-D15E-489C-B793-548294B9712D}"/>
                    </a:ext>
                  </a:extLst>
                </p:cNvPr>
                <p:cNvSpPr/>
                <p:nvPr/>
              </p:nvSpPr>
              <p:spPr>
                <a:xfrm>
                  <a:off x="833418" y="2777052"/>
                  <a:ext cx="7472152" cy="370568"/>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Cover your head</a:t>
                  </a:r>
                </a:p>
              </p:txBody>
            </p:sp>
          </p:grpSp>
          <p:sp>
            <p:nvSpPr>
              <p:cNvPr id="13" name="Rectangle: Rounded Corners 29">
                <a:extLst>
                  <a:ext uri="{FF2B5EF4-FFF2-40B4-BE49-F238E27FC236}">
                    <a16:creationId xmlns:a16="http://schemas.microsoft.com/office/drawing/2014/main" id="{1DBA4839-758C-4511-BD3F-75283680AA7F}"/>
                  </a:ext>
                </a:extLst>
              </p:cNvPr>
              <p:cNvSpPr/>
              <p:nvPr/>
            </p:nvSpPr>
            <p:spPr>
              <a:xfrm>
                <a:off x="755649" y="2843621"/>
                <a:ext cx="222197" cy="200393"/>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sp>
          <p:nvSpPr>
            <p:cNvPr id="21" name="Rectangle: Rounded Corners 20">
              <a:extLst>
                <a:ext uri="{FF2B5EF4-FFF2-40B4-BE49-F238E27FC236}">
                  <a16:creationId xmlns:a16="http://schemas.microsoft.com/office/drawing/2014/main" id="{F7DE77F5-282D-496F-B3C8-62C18E1A1749}"/>
                </a:ext>
              </a:extLst>
            </p:cNvPr>
            <p:cNvSpPr/>
            <p:nvPr/>
          </p:nvSpPr>
          <p:spPr bwMode="auto">
            <a:xfrm>
              <a:off x="7556500" y="1707994"/>
              <a:ext cx="573088" cy="526108"/>
            </a:xfrm>
            <a:prstGeom prst="roundRect">
              <a:avLst>
                <a:gd name="adj" fmla="val 9792"/>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v</a:t>
              </a:r>
            </a:p>
          </p:txBody>
        </p:sp>
        <p:pic>
          <p:nvPicPr>
            <p:cNvPr id="22548" name="Picture 2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24727" y="1626933"/>
              <a:ext cx="804829" cy="569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5" name="quiet"/>
          <p:cNvGrpSpPr>
            <a:grpSpLocks/>
          </p:cNvGrpSpPr>
          <p:nvPr/>
        </p:nvGrpSpPr>
        <p:grpSpPr bwMode="auto">
          <a:xfrm>
            <a:off x="755650" y="1604963"/>
            <a:ext cx="7632700" cy="773112"/>
            <a:chOff x="755649" y="1626933"/>
            <a:chExt cx="7632701" cy="772472"/>
          </a:xfrm>
        </p:grpSpPr>
        <p:grpSp>
          <p:nvGrpSpPr>
            <p:cNvPr id="22539" name="pencil"/>
            <p:cNvGrpSpPr>
              <a:grpSpLocks/>
            </p:cNvGrpSpPr>
            <p:nvPr/>
          </p:nvGrpSpPr>
          <p:grpSpPr bwMode="auto">
            <a:xfrm>
              <a:off x="755649" y="1904106"/>
              <a:ext cx="7632701" cy="495299"/>
              <a:chOff x="755649" y="2834688"/>
              <a:chExt cx="7630864" cy="495603"/>
            </a:xfrm>
          </p:grpSpPr>
          <p:grpSp>
            <p:nvGrpSpPr>
              <p:cNvPr id="22542" name="Group 20"/>
              <p:cNvGrpSpPr>
                <a:grpSpLocks/>
              </p:cNvGrpSpPr>
              <p:nvPr/>
            </p:nvGrpSpPr>
            <p:grpSpPr bwMode="auto">
              <a:xfrm>
                <a:off x="755649" y="2834688"/>
                <a:ext cx="7630864" cy="495603"/>
                <a:chOff x="755649" y="2710863"/>
                <a:chExt cx="7630864" cy="495603"/>
              </a:xfrm>
            </p:grpSpPr>
            <p:sp>
              <p:nvSpPr>
                <p:cNvPr id="31" name="Rectangle: Rounded Corners 30">
                  <a:extLst>
                    <a:ext uri="{FF2B5EF4-FFF2-40B4-BE49-F238E27FC236}">
                      <a16:creationId xmlns:a16="http://schemas.microsoft.com/office/drawing/2014/main" id="{832C1DD9-A037-4C64-A330-561F7BFCDD45}"/>
                    </a:ext>
                  </a:extLst>
                </p:cNvPr>
                <p:cNvSpPr/>
                <p:nvPr/>
              </p:nvSpPr>
              <p:spPr>
                <a:xfrm>
                  <a:off x="755649" y="2711272"/>
                  <a:ext cx="7630864" cy="495194"/>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32" name="Rectangle 31">
                  <a:extLst>
                    <a:ext uri="{FF2B5EF4-FFF2-40B4-BE49-F238E27FC236}">
                      <a16:creationId xmlns:a16="http://schemas.microsoft.com/office/drawing/2014/main" id="{B976217A-868D-4BDE-8D1F-07918A61E041}"/>
                    </a:ext>
                  </a:extLst>
                </p:cNvPr>
                <p:cNvSpPr/>
                <p:nvPr/>
              </p:nvSpPr>
              <p:spPr>
                <a:xfrm>
                  <a:off x="833418" y="2777933"/>
                  <a:ext cx="7472152" cy="369809"/>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Be quiet</a:t>
                  </a:r>
                </a:p>
              </p:txBody>
            </p:sp>
          </p:grpSp>
          <p:sp>
            <p:nvSpPr>
              <p:cNvPr id="30" name="Rectangle: Rounded Corners 29">
                <a:extLst>
                  <a:ext uri="{FF2B5EF4-FFF2-40B4-BE49-F238E27FC236}">
                    <a16:creationId xmlns:a16="http://schemas.microsoft.com/office/drawing/2014/main" id="{50FF9BF4-1E41-4C64-A0DB-2E0C1D8D771E}"/>
                  </a:ext>
                </a:extLst>
              </p:cNvPr>
              <p:cNvSpPr/>
              <p:nvPr/>
            </p:nvSpPr>
            <p:spPr>
              <a:xfrm>
                <a:off x="755649" y="2844620"/>
                <a:ext cx="222197" cy="199982"/>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sp>
          <p:nvSpPr>
            <p:cNvPr id="27" name="Rectangle: Rounded Corners 26">
              <a:extLst>
                <a:ext uri="{FF2B5EF4-FFF2-40B4-BE49-F238E27FC236}">
                  <a16:creationId xmlns:a16="http://schemas.microsoft.com/office/drawing/2014/main" id="{17310643-5613-465A-9FD5-506362CE4752}"/>
                </a:ext>
              </a:extLst>
            </p:cNvPr>
            <p:cNvSpPr/>
            <p:nvPr/>
          </p:nvSpPr>
          <p:spPr bwMode="auto">
            <a:xfrm>
              <a:off x="7556500" y="1707828"/>
              <a:ext cx="573088" cy="525028"/>
            </a:xfrm>
            <a:prstGeom prst="roundRect">
              <a:avLst>
                <a:gd name="adj" fmla="val 9792"/>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v</a:t>
              </a:r>
            </a:p>
          </p:txBody>
        </p:sp>
        <p:pic>
          <p:nvPicPr>
            <p:cNvPr id="22541" name="Picture 2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24727" y="1626933"/>
              <a:ext cx="804829" cy="569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3" name="Rectangle 32"/>
          <p:cNvSpPr>
            <a:spLocks noChangeArrowheads="1"/>
          </p:cNvSpPr>
          <p:nvPr/>
        </p:nvSpPr>
        <p:spPr bwMode="auto">
          <a:xfrm>
            <a:off x="803275" y="2541588"/>
            <a:ext cx="3927475"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nSpc>
                <a:spcPct val="100000"/>
              </a:lnSpc>
              <a:spcBef>
                <a:spcPct val="0"/>
              </a:spcBef>
              <a:buFontTx/>
              <a:buNone/>
            </a:pPr>
            <a:r>
              <a:rPr lang="en-GB" altLang="en-US">
                <a:solidFill>
                  <a:schemeClr val="tx1"/>
                </a:solidFill>
              </a:rPr>
              <a:t>A synagogue is used for different things. Some of these things, like prayer, are quiet things. It is important to be aware of how quiet things are inside, so that you can be respectful of people who might be thinking in silence.</a:t>
            </a:r>
          </a:p>
        </p:txBody>
      </p:sp>
      <p:pic>
        <p:nvPicPr>
          <p:cNvPr id="35" name="Picture 3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198938" y="2433638"/>
            <a:ext cx="4665662" cy="329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xit" presetSubtype="0" fill="hold"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par>
                                <p:cTn id="13" presetID="10" presetClass="exit" presetSubtype="0" fill="hold" nodeType="withEffect">
                                  <p:stCondLst>
                                    <p:cond delay="0"/>
                                  </p:stCondLst>
                                  <p:childTnLst>
                                    <p:animEffect transition="out" filter="fade">
                                      <p:cBhvr>
                                        <p:cTn id="14" dur="500"/>
                                        <p:tgtEl>
                                          <p:spTgt spid="4"/>
                                        </p:tgtEl>
                                      </p:cBhvr>
                                    </p:animEffect>
                                    <p:set>
                                      <p:cBhvr>
                                        <p:cTn id="15" dur="1" fill="hold">
                                          <p:stCondLst>
                                            <p:cond delay="499"/>
                                          </p:stCondLst>
                                        </p:cTn>
                                        <p:tgtEl>
                                          <p:spTgt spid="4"/>
                                        </p:tgtEl>
                                        <p:attrNameLst>
                                          <p:attrName>style.visibility</p:attrName>
                                        </p:attrNameLst>
                                      </p:cBhvr>
                                      <p:to>
                                        <p:strVal val="hidden"/>
                                      </p:to>
                                    </p:set>
                                  </p:childTnLst>
                                </p:cTn>
                              </p:par>
                            </p:childTnLst>
                          </p:cTn>
                        </p:par>
                        <p:par>
                          <p:cTn id="16" fill="hold" nodeType="afterGroup">
                            <p:stCondLst>
                              <p:cond delay="500"/>
                            </p:stCondLst>
                            <p:childTnLst>
                              <p:par>
                                <p:cTn id="17" presetID="10" presetClass="entr" presetSubtype="0" fill="hold" nodeType="after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500"/>
                                        <p:tgtEl>
                                          <p:spTgt spid="24"/>
                                        </p:tgtEl>
                                      </p:cBhvr>
                                    </p:animEffect>
                                  </p:childTnLst>
                                </p:cTn>
                              </p:par>
                            </p:childTnLst>
                          </p:cTn>
                        </p:par>
                        <p:par>
                          <p:cTn id="20" fill="hold" nodeType="afterGroup">
                            <p:stCondLst>
                              <p:cond delay="1000"/>
                            </p:stCondLst>
                            <p:childTnLst>
                              <p:par>
                                <p:cTn id="21" presetID="10" presetClass="entr" presetSubtype="0"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par>
                                <p:cTn id="24" presetID="10" presetClass="entr" presetSubtype="0" fill="hold" nodeType="with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500"/>
                                        <p:tgtEl>
                                          <p:spTgt spid="20"/>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10" presetClass="exit" presetSubtype="0" fill="hold" nodeType="clickEffect">
                                  <p:stCondLst>
                                    <p:cond delay="0"/>
                                  </p:stCondLst>
                                  <p:childTnLst>
                                    <p:animEffect transition="out" filter="fade">
                                      <p:cBhvr>
                                        <p:cTn id="30" dur="500"/>
                                        <p:tgtEl>
                                          <p:spTgt spid="24"/>
                                        </p:tgtEl>
                                      </p:cBhvr>
                                    </p:animEffect>
                                    <p:set>
                                      <p:cBhvr>
                                        <p:cTn id="31" dur="1" fill="hold">
                                          <p:stCondLst>
                                            <p:cond delay="499"/>
                                          </p:stCondLst>
                                        </p:cTn>
                                        <p:tgtEl>
                                          <p:spTgt spid="24"/>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500"/>
                                        <p:tgtEl>
                                          <p:spTgt spid="16"/>
                                        </p:tgtEl>
                                      </p:cBhvr>
                                    </p:animEffect>
                                    <p:set>
                                      <p:cBhvr>
                                        <p:cTn id="34" dur="1" fill="hold">
                                          <p:stCondLst>
                                            <p:cond delay="499"/>
                                          </p:stCondLst>
                                        </p:cTn>
                                        <p:tgtEl>
                                          <p:spTgt spid="16"/>
                                        </p:tgtEl>
                                        <p:attrNameLst>
                                          <p:attrName>style.visibility</p:attrName>
                                        </p:attrNameLst>
                                      </p:cBhvr>
                                      <p:to>
                                        <p:strVal val="hidden"/>
                                      </p:to>
                                    </p:set>
                                  </p:childTnLst>
                                </p:cTn>
                              </p:par>
                              <p:par>
                                <p:cTn id="35" presetID="10" presetClass="exit" presetSubtype="0" fill="hold" nodeType="withEffect">
                                  <p:stCondLst>
                                    <p:cond delay="0"/>
                                  </p:stCondLst>
                                  <p:childTnLst>
                                    <p:animEffect transition="out" filter="fade">
                                      <p:cBhvr>
                                        <p:cTn id="36" dur="500"/>
                                        <p:tgtEl>
                                          <p:spTgt spid="20"/>
                                        </p:tgtEl>
                                      </p:cBhvr>
                                    </p:animEffect>
                                    <p:set>
                                      <p:cBhvr>
                                        <p:cTn id="37" dur="1" fill="hold">
                                          <p:stCondLst>
                                            <p:cond delay="499"/>
                                          </p:stCondLst>
                                        </p:cTn>
                                        <p:tgtEl>
                                          <p:spTgt spid="20"/>
                                        </p:tgtEl>
                                        <p:attrNameLst>
                                          <p:attrName>style.visibility</p:attrName>
                                        </p:attrNameLst>
                                      </p:cBhvr>
                                      <p:to>
                                        <p:strVal val="hidden"/>
                                      </p:to>
                                    </p:set>
                                  </p:childTnLst>
                                </p:cTn>
                              </p:par>
                            </p:childTnLst>
                          </p:cTn>
                        </p:par>
                        <p:par>
                          <p:cTn id="38" fill="hold" nodeType="afterGroup">
                            <p:stCondLst>
                              <p:cond delay="500"/>
                            </p:stCondLst>
                            <p:childTnLst>
                              <p:par>
                                <p:cTn id="39" presetID="10" presetClass="entr" presetSubtype="0" fill="hold" nodeType="after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fade">
                                      <p:cBhvr>
                                        <p:cTn id="41" dur="500"/>
                                        <p:tgtEl>
                                          <p:spTgt spid="25"/>
                                        </p:tgtEl>
                                      </p:cBhvr>
                                    </p:animEffect>
                                  </p:childTnLst>
                                </p:cTn>
                              </p:par>
                            </p:childTnLst>
                          </p:cTn>
                        </p:par>
                        <p:par>
                          <p:cTn id="42" fill="hold" nodeType="afterGroup">
                            <p:stCondLst>
                              <p:cond delay="1000"/>
                            </p:stCondLst>
                            <p:childTnLst>
                              <p:par>
                                <p:cTn id="43" presetID="10" presetClass="entr" presetSubtype="0" fill="hold" grpId="0" nodeType="afterEffect">
                                  <p:stCondLst>
                                    <p:cond delay="0"/>
                                  </p:stCondLst>
                                  <p:childTnLst>
                                    <p:set>
                                      <p:cBhvr>
                                        <p:cTn id="44" dur="1" fill="hold">
                                          <p:stCondLst>
                                            <p:cond delay="0"/>
                                          </p:stCondLst>
                                        </p:cTn>
                                        <p:tgtEl>
                                          <p:spTgt spid="33"/>
                                        </p:tgtEl>
                                        <p:attrNameLst>
                                          <p:attrName>style.visibility</p:attrName>
                                        </p:attrNameLst>
                                      </p:cBhvr>
                                      <p:to>
                                        <p:strVal val="visible"/>
                                      </p:to>
                                    </p:set>
                                    <p:animEffect transition="in" filter="fade">
                                      <p:cBhvr>
                                        <p:cTn id="45" dur="500"/>
                                        <p:tgtEl>
                                          <p:spTgt spid="33"/>
                                        </p:tgtEl>
                                      </p:cBhvr>
                                    </p:animEffect>
                                  </p:childTnLst>
                                </p:cTn>
                              </p:par>
                              <p:par>
                                <p:cTn id="46" presetID="10" presetClass="entr" presetSubtype="0" fill="hold" nodeType="withEffect">
                                  <p:stCondLst>
                                    <p:cond delay="0"/>
                                  </p:stCondLst>
                                  <p:childTnLst>
                                    <p:set>
                                      <p:cBhvr>
                                        <p:cTn id="47" dur="1" fill="hold">
                                          <p:stCondLst>
                                            <p:cond delay="0"/>
                                          </p:stCondLst>
                                        </p:cTn>
                                        <p:tgtEl>
                                          <p:spTgt spid="35"/>
                                        </p:tgtEl>
                                        <p:attrNameLst>
                                          <p:attrName>style.visibility</p:attrName>
                                        </p:attrNameLst>
                                      </p:cBhvr>
                                      <p:to>
                                        <p:strVal val="visible"/>
                                      </p:to>
                                    </p:set>
                                    <p:animEffect transition="in" filter="fade">
                                      <p:cBhvr>
                                        <p:cTn id="48"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6" grpId="1"/>
      <p:bldP spid="3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0032B3-FFA7-4FF2-8507-E86D05B54B10}"/>
              </a:ext>
            </a:extLst>
          </p:cNvPr>
          <p:cNvSpPr txBox="1"/>
          <p:nvPr/>
        </p:nvSpPr>
        <p:spPr>
          <a:xfrm>
            <a:off x="755650" y="728663"/>
            <a:ext cx="7632700" cy="584200"/>
          </a:xfrm>
          <a:prstGeom prst="rect">
            <a:avLst/>
          </a:prstGeom>
          <a:noFill/>
        </p:spPr>
        <p:txBody>
          <a:bodyPr>
            <a:spAutoFit/>
          </a:bodyPr>
          <a:lstStyle/>
          <a:p>
            <a:pPr algn="ctr" eaLnBrk="1" fontAlgn="auto" hangingPunct="1">
              <a:spcBef>
                <a:spcPts val="0"/>
              </a:spcBef>
              <a:spcAft>
                <a:spcPts val="0"/>
              </a:spcAft>
              <a:defRPr/>
            </a:pPr>
            <a:r>
              <a:rPr lang="en-GB" sz="3200" dirty="0">
                <a:latin typeface="+mj-lt"/>
              </a:rPr>
              <a:t>In a Synagogue</a:t>
            </a:r>
          </a:p>
        </p:txBody>
      </p:sp>
      <p:grpSp>
        <p:nvGrpSpPr>
          <p:cNvPr id="23555" name="quiet"/>
          <p:cNvGrpSpPr>
            <a:grpSpLocks/>
          </p:cNvGrpSpPr>
          <p:nvPr/>
        </p:nvGrpSpPr>
        <p:grpSpPr bwMode="auto">
          <a:xfrm>
            <a:off x="755650" y="1685925"/>
            <a:ext cx="7632700" cy="692150"/>
            <a:chOff x="755649" y="1708048"/>
            <a:chExt cx="7632701" cy="691357"/>
          </a:xfrm>
        </p:grpSpPr>
        <p:grpSp>
          <p:nvGrpSpPr>
            <p:cNvPr id="23561" name="pencil"/>
            <p:cNvGrpSpPr>
              <a:grpSpLocks/>
            </p:cNvGrpSpPr>
            <p:nvPr/>
          </p:nvGrpSpPr>
          <p:grpSpPr bwMode="auto">
            <a:xfrm>
              <a:off x="755649" y="1904106"/>
              <a:ext cx="7632701" cy="495299"/>
              <a:chOff x="755649" y="2834688"/>
              <a:chExt cx="7630864" cy="495603"/>
            </a:xfrm>
          </p:grpSpPr>
          <p:grpSp>
            <p:nvGrpSpPr>
              <p:cNvPr id="23563" name="Group 20"/>
              <p:cNvGrpSpPr>
                <a:grpSpLocks/>
              </p:cNvGrpSpPr>
              <p:nvPr/>
            </p:nvGrpSpPr>
            <p:grpSpPr bwMode="auto">
              <a:xfrm>
                <a:off x="755649" y="2834688"/>
                <a:ext cx="7630864" cy="495603"/>
                <a:chOff x="755649" y="2710863"/>
                <a:chExt cx="7630864" cy="495603"/>
              </a:xfrm>
            </p:grpSpPr>
            <p:sp>
              <p:nvSpPr>
                <p:cNvPr id="9" name="Rectangle: Rounded Corners 8">
                  <a:extLst>
                    <a:ext uri="{FF2B5EF4-FFF2-40B4-BE49-F238E27FC236}">
                      <a16:creationId xmlns:a16="http://schemas.microsoft.com/office/drawing/2014/main" id="{F2A326B0-F170-4A2D-92CE-F6322720654B}"/>
                    </a:ext>
                  </a:extLst>
                </p:cNvPr>
                <p:cNvSpPr/>
                <p:nvPr/>
              </p:nvSpPr>
              <p:spPr>
                <a:xfrm>
                  <a:off x="755649" y="2711430"/>
                  <a:ext cx="7630864" cy="495036"/>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0" name="Rectangle 9">
                  <a:extLst>
                    <a:ext uri="{FF2B5EF4-FFF2-40B4-BE49-F238E27FC236}">
                      <a16:creationId xmlns:a16="http://schemas.microsoft.com/office/drawing/2014/main" id="{1AE307E1-281D-4D2B-A8AC-84F03BBB5C74}"/>
                    </a:ext>
                  </a:extLst>
                </p:cNvPr>
                <p:cNvSpPr/>
                <p:nvPr/>
              </p:nvSpPr>
              <p:spPr>
                <a:xfrm>
                  <a:off x="833418" y="2778069"/>
                  <a:ext cx="7472152" cy="369691"/>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Prayer Room</a:t>
                  </a:r>
                </a:p>
              </p:txBody>
            </p:sp>
          </p:grpSp>
          <p:sp>
            <p:nvSpPr>
              <p:cNvPr id="8" name="Rectangle: Rounded Corners 29">
                <a:extLst>
                  <a:ext uri="{FF2B5EF4-FFF2-40B4-BE49-F238E27FC236}">
                    <a16:creationId xmlns:a16="http://schemas.microsoft.com/office/drawing/2014/main" id="{66707B58-1EF7-4AB6-9377-0A7D36CEBD9F}"/>
                  </a:ext>
                </a:extLst>
              </p:cNvPr>
              <p:cNvSpPr/>
              <p:nvPr/>
            </p:nvSpPr>
            <p:spPr>
              <a:xfrm>
                <a:off x="755649" y="2844775"/>
                <a:ext cx="222197" cy="199919"/>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sp>
          <p:nvSpPr>
            <p:cNvPr id="5" name="Rectangle: Rounded Corners 4">
              <a:extLst>
                <a:ext uri="{FF2B5EF4-FFF2-40B4-BE49-F238E27FC236}">
                  <a16:creationId xmlns:a16="http://schemas.microsoft.com/office/drawing/2014/main" id="{17DDF0ED-A057-46A1-80A2-73F8228D3C0B}"/>
                </a:ext>
              </a:extLst>
            </p:cNvPr>
            <p:cNvSpPr/>
            <p:nvPr/>
          </p:nvSpPr>
          <p:spPr bwMode="auto">
            <a:xfrm>
              <a:off x="7556500" y="1708048"/>
              <a:ext cx="573088" cy="524861"/>
            </a:xfrm>
            <a:prstGeom prst="roundRect">
              <a:avLst>
                <a:gd name="adj" fmla="val 9792"/>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v</a:t>
              </a:r>
            </a:p>
          </p:txBody>
        </p:sp>
      </p:grpSp>
      <p:sp>
        <p:nvSpPr>
          <p:cNvPr id="23556" name="Rectangle 10"/>
          <p:cNvSpPr>
            <a:spLocks noChangeArrowheads="1"/>
          </p:cNvSpPr>
          <p:nvPr/>
        </p:nvSpPr>
        <p:spPr bwMode="auto">
          <a:xfrm>
            <a:off x="781050" y="2547938"/>
            <a:ext cx="3897313"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nSpc>
                <a:spcPct val="100000"/>
              </a:lnSpc>
              <a:spcBef>
                <a:spcPct val="0"/>
              </a:spcBef>
              <a:buFontTx/>
              <a:buNone/>
            </a:pPr>
            <a:r>
              <a:rPr lang="en-GB" altLang="en-US">
                <a:solidFill>
                  <a:schemeClr val="tx1"/>
                </a:solidFill>
              </a:rPr>
              <a:t>This is where Jews gather to pray together. In some synagogues, men sit in a different area to the women. Men wear a special shawl, called a </a:t>
            </a:r>
            <a:r>
              <a:rPr lang="en-GB" altLang="en-US" b="1">
                <a:solidFill>
                  <a:schemeClr val="tx1"/>
                </a:solidFill>
              </a:rPr>
              <a:t>tallit</a:t>
            </a:r>
            <a:r>
              <a:rPr lang="en-GB" altLang="en-US">
                <a:solidFill>
                  <a:schemeClr val="tx1"/>
                </a:solidFill>
              </a:rPr>
              <a:t>, when they pray.</a:t>
            </a:r>
          </a:p>
        </p:txBody>
      </p:sp>
      <p:pic>
        <p:nvPicPr>
          <p:cNvPr id="15" name="Picture 14">
            <a:extLst>
              <a:ext uri="{FF2B5EF4-FFF2-40B4-BE49-F238E27FC236}">
                <a16:creationId xmlns:a16="http://schemas.microsoft.com/office/drawing/2014/main" id="{62BC5923-BCD3-4420-AA9F-0E701DE86FC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95914" y="2666777"/>
            <a:ext cx="3657600" cy="2586345"/>
          </a:xfrm>
          <a:prstGeom prst="roundRect">
            <a:avLst>
              <a:gd name="adj" fmla="val 3535"/>
            </a:avLst>
          </a:prstGeom>
          <a:ln w="57150">
            <a:solidFill>
              <a:srgbClr val="7768AD"/>
            </a:solidFill>
          </a:ln>
        </p:spPr>
      </p:pic>
      <p:pic>
        <p:nvPicPr>
          <p:cNvPr id="23558" name="Picture 1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46988" y="1712913"/>
            <a:ext cx="41275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8">
            <a:extLst>
              <a:ext uri="{FF2B5EF4-FFF2-40B4-BE49-F238E27FC236}">
                <a16:creationId xmlns:a16="http://schemas.microsoft.com/office/drawing/2014/main" id="{CCBAEA90-7626-47FE-8AA1-FA0E6B145D2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0667" t="-2572" r="-14546" b="-2822"/>
          <a:stretch/>
        </p:blipFill>
        <p:spPr>
          <a:xfrm>
            <a:off x="3670395" y="3890279"/>
            <a:ext cx="961276" cy="2185128"/>
          </a:xfrm>
          <a:prstGeom prst="roundRect">
            <a:avLst/>
          </a:prstGeom>
          <a:ln w="57150">
            <a:solidFill>
              <a:srgbClr val="7768AD"/>
            </a:solidFill>
          </a:ln>
        </p:spPr>
      </p:pic>
      <p:cxnSp>
        <p:nvCxnSpPr>
          <p:cNvPr id="21" name="Straight Arrow Connector 20">
            <a:extLst>
              <a:ext uri="{FF2B5EF4-FFF2-40B4-BE49-F238E27FC236}">
                <a16:creationId xmlns:a16="http://schemas.microsoft.com/office/drawing/2014/main" id="{354C46DD-2B76-447C-B757-D798991745CA}"/>
              </a:ext>
            </a:extLst>
          </p:cNvPr>
          <p:cNvCxnSpPr>
            <a:cxnSpLocks/>
          </p:cNvCxnSpPr>
          <p:nvPr/>
        </p:nvCxnSpPr>
        <p:spPr>
          <a:xfrm>
            <a:off x="1219200" y="4024313"/>
            <a:ext cx="2185988" cy="869950"/>
          </a:xfrm>
          <a:prstGeom prst="straightConnector1">
            <a:avLst/>
          </a:prstGeom>
          <a:ln w="38100">
            <a:solidFill>
              <a:srgbClr val="7768AD"/>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up)">
                                      <p:cBhvr>
                                        <p:cTn id="7" dur="500"/>
                                        <p:tgtEl>
                                          <p:spTgt spid="21"/>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E1AE422E-1CBF-4B84-BF52-3BFC14B7005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93790" y="2653097"/>
            <a:ext cx="3676946" cy="2600026"/>
          </a:xfrm>
          <a:prstGeom prst="roundRect">
            <a:avLst>
              <a:gd name="adj" fmla="val 3604"/>
            </a:avLst>
          </a:prstGeom>
          <a:ln w="57150">
            <a:solidFill>
              <a:srgbClr val="7768AD"/>
            </a:solidFill>
          </a:ln>
        </p:spPr>
      </p:pic>
      <p:sp>
        <p:nvSpPr>
          <p:cNvPr id="2" name="TextBox 1">
            <a:extLst>
              <a:ext uri="{FF2B5EF4-FFF2-40B4-BE49-F238E27FC236}">
                <a16:creationId xmlns:a16="http://schemas.microsoft.com/office/drawing/2014/main" id="{8A0032B3-FFA7-4FF2-8507-E86D05B54B10}"/>
              </a:ext>
            </a:extLst>
          </p:cNvPr>
          <p:cNvSpPr txBox="1"/>
          <p:nvPr/>
        </p:nvSpPr>
        <p:spPr>
          <a:xfrm>
            <a:off x="755650" y="728663"/>
            <a:ext cx="7632700" cy="584200"/>
          </a:xfrm>
          <a:prstGeom prst="rect">
            <a:avLst/>
          </a:prstGeom>
          <a:noFill/>
        </p:spPr>
        <p:txBody>
          <a:bodyPr>
            <a:spAutoFit/>
          </a:bodyPr>
          <a:lstStyle/>
          <a:p>
            <a:pPr algn="ctr" eaLnBrk="1" fontAlgn="auto" hangingPunct="1">
              <a:spcBef>
                <a:spcPts val="0"/>
              </a:spcBef>
              <a:spcAft>
                <a:spcPts val="0"/>
              </a:spcAft>
              <a:defRPr/>
            </a:pPr>
            <a:r>
              <a:rPr lang="en-GB" sz="3200" dirty="0">
                <a:latin typeface="+mj-lt"/>
              </a:rPr>
              <a:t>In a Synagogue</a:t>
            </a:r>
          </a:p>
        </p:txBody>
      </p:sp>
      <p:grpSp>
        <p:nvGrpSpPr>
          <p:cNvPr id="24580" name="quiet"/>
          <p:cNvGrpSpPr>
            <a:grpSpLocks/>
          </p:cNvGrpSpPr>
          <p:nvPr/>
        </p:nvGrpSpPr>
        <p:grpSpPr bwMode="auto">
          <a:xfrm>
            <a:off x="755650" y="1685925"/>
            <a:ext cx="7632700" cy="692150"/>
            <a:chOff x="755649" y="1708048"/>
            <a:chExt cx="7632701" cy="691357"/>
          </a:xfrm>
        </p:grpSpPr>
        <p:grpSp>
          <p:nvGrpSpPr>
            <p:cNvPr id="24583" name="pencil"/>
            <p:cNvGrpSpPr>
              <a:grpSpLocks/>
            </p:cNvGrpSpPr>
            <p:nvPr/>
          </p:nvGrpSpPr>
          <p:grpSpPr bwMode="auto">
            <a:xfrm>
              <a:off x="755649" y="1904106"/>
              <a:ext cx="7632701" cy="495299"/>
              <a:chOff x="755649" y="2834688"/>
              <a:chExt cx="7630864" cy="495603"/>
            </a:xfrm>
          </p:grpSpPr>
          <p:grpSp>
            <p:nvGrpSpPr>
              <p:cNvPr id="24585" name="Group 20"/>
              <p:cNvGrpSpPr>
                <a:grpSpLocks/>
              </p:cNvGrpSpPr>
              <p:nvPr/>
            </p:nvGrpSpPr>
            <p:grpSpPr bwMode="auto">
              <a:xfrm>
                <a:off x="755649" y="2834688"/>
                <a:ext cx="7630864" cy="495603"/>
                <a:chOff x="755649" y="2710863"/>
                <a:chExt cx="7630864" cy="495603"/>
              </a:xfrm>
            </p:grpSpPr>
            <p:sp>
              <p:nvSpPr>
                <p:cNvPr id="9" name="Rectangle: Rounded Corners 8">
                  <a:extLst>
                    <a:ext uri="{FF2B5EF4-FFF2-40B4-BE49-F238E27FC236}">
                      <a16:creationId xmlns:a16="http://schemas.microsoft.com/office/drawing/2014/main" id="{F2A326B0-F170-4A2D-92CE-F6322720654B}"/>
                    </a:ext>
                  </a:extLst>
                </p:cNvPr>
                <p:cNvSpPr/>
                <p:nvPr/>
              </p:nvSpPr>
              <p:spPr>
                <a:xfrm>
                  <a:off x="755649" y="2711430"/>
                  <a:ext cx="7630864" cy="495036"/>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0" name="Rectangle 9">
                  <a:extLst>
                    <a:ext uri="{FF2B5EF4-FFF2-40B4-BE49-F238E27FC236}">
                      <a16:creationId xmlns:a16="http://schemas.microsoft.com/office/drawing/2014/main" id="{1AE307E1-281D-4D2B-A8AC-84F03BBB5C74}"/>
                    </a:ext>
                  </a:extLst>
                </p:cNvPr>
                <p:cNvSpPr/>
                <p:nvPr/>
              </p:nvSpPr>
              <p:spPr>
                <a:xfrm>
                  <a:off x="833418" y="2778069"/>
                  <a:ext cx="7472152" cy="369691"/>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The Cantor</a:t>
                  </a:r>
                </a:p>
              </p:txBody>
            </p:sp>
          </p:grpSp>
          <p:sp>
            <p:nvSpPr>
              <p:cNvPr id="8" name="Rectangle: Rounded Corners 29">
                <a:extLst>
                  <a:ext uri="{FF2B5EF4-FFF2-40B4-BE49-F238E27FC236}">
                    <a16:creationId xmlns:a16="http://schemas.microsoft.com/office/drawing/2014/main" id="{66707B58-1EF7-4AB6-9377-0A7D36CEBD9F}"/>
                  </a:ext>
                </a:extLst>
              </p:cNvPr>
              <p:cNvSpPr/>
              <p:nvPr/>
            </p:nvSpPr>
            <p:spPr>
              <a:xfrm>
                <a:off x="755649" y="2844775"/>
                <a:ext cx="222197" cy="199919"/>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sp>
          <p:nvSpPr>
            <p:cNvPr id="5" name="Rectangle: Rounded Corners 4">
              <a:extLst>
                <a:ext uri="{FF2B5EF4-FFF2-40B4-BE49-F238E27FC236}">
                  <a16:creationId xmlns:a16="http://schemas.microsoft.com/office/drawing/2014/main" id="{17DDF0ED-A057-46A1-80A2-73F8228D3C0B}"/>
                </a:ext>
              </a:extLst>
            </p:cNvPr>
            <p:cNvSpPr/>
            <p:nvPr/>
          </p:nvSpPr>
          <p:spPr bwMode="auto">
            <a:xfrm>
              <a:off x="7556500" y="1708048"/>
              <a:ext cx="573088" cy="524861"/>
            </a:xfrm>
            <a:prstGeom prst="roundRect">
              <a:avLst>
                <a:gd name="adj" fmla="val 9792"/>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v</a:t>
              </a:r>
            </a:p>
          </p:txBody>
        </p:sp>
      </p:grpSp>
      <p:sp>
        <p:nvSpPr>
          <p:cNvPr id="24581" name="Rectangle 10"/>
          <p:cNvSpPr>
            <a:spLocks noChangeArrowheads="1"/>
          </p:cNvSpPr>
          <p:nvPr/>
        </p:nvSpPr>
        <p:spPr bwMode="auto">
          <a:xfrm>
            <a:off x="781050" y="2547938"/>
            <a:ext cx="3897313"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nSpc>
                <a:spcPct val="100000"/>
              </a:lnSpc>
              <a:spcBef>
                <a:spcPct val="0"/>
              </a:spcBef>
              <a:buFontTx/>
              <a:buNone/>
            </a:pPr>
            <a:r>
              <a:rPr lang="en-GB" altLang="en-US">
                <a:solidFill>
                  <a:schemeClr val="tx1"/>
                </a:solidFill>
              </a:rPr>
              <a:t>This person has a special place in the room to stand. They chant prayers for the rest of the people to join in with.</a:t>
            </a:r>
          </a:p>
        </p:txBody>
      </p:sp>
      <p:pic>
        <p:nvPicPr>
          <p:cNvPr id="24582" name="Picture 1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46988" y="1712913"/>
            <a:ext cx="41275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0032B3-FFA7-4FF2-8507-E86D05B54B10}"/>
              </a:ext>
            </a:extLst>
          </p:cNvPr>
          <p:cNvSpPr txBox="1"/>
          <p:nvPr/>
        </p:nvSpPr>
        <p:spPr>
          <a:xfrm>
            <a:off x="755650" y="728663"/>
            <a:ext cx="7632700" cy="584200"/>
          </a:xfrm>
          <a:prstGeom prst="rect">
            <a:avLst/>
          </a:prstGeom>
          <a:noFill/>
        </p:spPr>
        <p:txBody>
          <a:bodyPr>
            <a:spAutoFit/>
          </a:bodyPr>
          <a:lstStyle/>
          <a:p>
            <a:pPr algn="ctr" eaLnBrk="1" fontAlgn="auto" hangingPunct="1">
              <a:spcBef>
                <a:spcPts val="0"/>
              </a:spcBef>
              <a:spcAft>
                <a:spcPts val="0"/>
              </a:spcAft>
              <a:defRPr/>
            </a:pPr>
            <a:r>
              <a:rPr lang="en-GB" sz="3200" dirty="0">
                <a:latin typeface="+mj-lt"/>
              </a:rPr>
              <a:t>In a Synagogue</a:t>
            </a:r>
          </a:p>
        </p:txBody>
      </p:sp>
      <p:grpSp>
        <p:nvGrpSpPr>
          <p:cNvPr id="25603" name="quiet"/>
          <p:cNvGrpSpPr>
            <a:grpSpLocks/>
          </p:cNvGrpSpPr>
          <p:nvPr/>
        </p:nvGrpSpPr>
        <p:grpSpPr bwMode="auto">
          <a:xfrm>
            <a:off x="755650" y="1685925"/>
            <a:ext cx="7632700" cy="692150"/>
            <a:chOff x="755649" y="1708048"/>
            <a:chExt cx="7632701" cy="691357"/>
          </a:xfrm>
        </p:grpSpPr>
        <p:grpSp>
          <p:nvGrpSpPr>
            <p:cNvPr id="25607" name="pencil"/>
            <p:cNvGrpSpPr>
              <a:grpSpLocks/>
            </p:cNvGrpSpPr>
            <p:nvPr/>
          </p:nvGrpSpPr>
          <p:grpSpPr bwMode="auto">
            <a:xfrm>
              <a:off x="755649" y="1904106"/>
              <a:ext cx="7632701" cy="495299"/>
              <a:chOff x="755649" y="2834688"/>
              <a:chExt cx="7630864" cy="495603"/>
            </a:xfrm>
          </p:grpSpPr>
          <p:grpSp>
            <p:nvGrpSpPr>
              <p:cNvPr id="25609" name="Group 20"/>
              <p:cNvGrpSpPr>
                <a:grpSpLocks/>
              </p:cNvGrpSpPr>
              <p:nvPr/>
            </p:nvGrpSpPr>
            <p:grpSpPr bwMode="auto">
              <a:xfrm>
                <a:off x="755649" y="2834688"/>
                <a:ext cx="7630864" cy="495603"/>
                <a:chOff x="755649" y="2710863"/>
                <a:chExt cx="7630864" cy="495603"/>
              </a:xfrm>
            </p:grpSpPr>
            <p:sp>
              <p:nvSpPr>
                <p:cNvPr id="9" name="Rectangle: Rounded Corners 8">
                  <a:extLst>
                    <a:ext uri="{FF2B5EF4-FFF2-40B4-BE49-F238E27FC236}">
                      <a16:creationId xmlns:a16="http://schemas.microsoft.com/office/drawing/2014/main" id="{F2A326B0-F170-4A2D-92CE-F6322720654B}"/>
                    </a:ext>
                  </a:extLst>
                </p:cNvPr>
                <p:cNvSpPr/>
                <p:nvPr/>
              </p:nvSpPr>
              <p:spPr>
                <a:xfrm>
                  <a:off x="755649" y="2711430"/>
                  <a:ext cx="7630864" cy="495036"/>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0" name="Rectangle 9">
                  <a:extLst>
                    <a:ext uri="{FF2B5EF4-FFF2-40B4-BE49-F238E27FC236}">
                      <a16:creationId xmlns:a16="http://schemas.microsoft.com/office/drawing/2014/main" id="{1AE307E1-281D-4D2B-A8AC-84F03BBB5C74}"/>
                    </a:ext>
                  </a:extLst>
                </p:cNvPr>
                <p:cNvSpPr/>
                <p:nvPr/>
              </p:nvSpPr>
              <p:spPr>
                <a:xfrm>
                  <a:off x="833418" y="2778069"/>
                  <a:ext cx="7472152" cy="369691"/>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The Bimah</a:t>
                  </a:r>
                </a:p>
              </p:txBody>
            </p:sp>
          </p:grpSp>
          <p:sp>
            <p:nvSpPr>
              <p:cNvPr id="8" name="Rectangle: Rounded Corners 29">
                <a:extLst>
                  <a:ext uri="{FF2B5EF4-FFF2-40B4-BE49-F238E27FC236}">
                    <a16:creationId xmlns:a16="http://schemas.microsoft.com/office/drawing/2014/main" id="{66707B58-1EF7-4AB6-9377-0A7D36CEBD9F}"/>
                  </a:ext>
                </a:extLst>
              </p:cNvPr>
              <p:cNvSpPr/>
              <p:nvPr/>
            </p:nvSpPr>
            <p:spPr>
              <a:xfrm>
                <a:off x="755649" y="2844775"/>
                <a:ext cx="222197" cy="199919"/>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sp>
          <p:nvSpPr>
            <p:cNvPr id="5" name="Rectangle: Rounded Corners 4">
              <a:extLst>
                <a:ext uri="{FF2B5EF4-FFF2-40B4-BE49-F238E27FC236}">
                  <a16:creationId xmlns:a16="http://schemas.microsoft.com/office/drawing/2014/main" id="{17DDF0ED-A057-46A1-80A2-73F8228D3C0B}"/>
                </a:ext>
              </a:extLst>
            </p:cNvPr>
            <p:cNvSpPr/>
            <p:nvPr/>
          </p:nvSpPr>
          <p:spPr bwMode="auto">
            <a:xfrm>
              <a:off x="7556500" y="1708048"/>
              <a:ext cx="573088" cy="524861"/>
            </a:xfrm>
            <a:prstGeom prst="roundRect">
              <a:avLst>
                <a:gd name="adj" fmla="val 9792"/>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v</a:t>
              </a:r>
            </a:p>
          </p:txBody>
        </p:sp>
      </p:grpSp>
      <p:sp>
        <p:nvSpPr>
          <p:cNvPr id="25604" name="Rectangle 10"/>
          <p:cNvSpPr>
            <a:spLocks noChangeArrowheads="1"/>
          </p:cNvSpPr>
          <p:nvPr/>
        </p:nvSpPr>
        <p:spPr bwMode="auto">
          <a:xfrm>
            <a:off x="781050" y="2547938"/>
            <a:ext cx="3897313"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nSpc>
                <a:spcPct val="100000"/>
              </a:lnSpc>
              <a:spcBef>
                <a:spcPct val="0"/>
              </a:spcBef>
              <a:buFontTx/>
              <a:buNone/>
            </a:pPr>
            <a:r>
              <a:rPr lang="en-GB" altLang="en-US">
                <a:solidFill>
                  <a:schemeClr val="tx1"/>
                </a:solidFill>
              </a:rPr>
              <a:t>The Jewish special book is called the Torah. It is sacred to Jewish believers. The </a:t>
            </a:r>
            <a:r>
              <a:rPr lang="en-GB" altLang="en-US" b="1">
                <a:solidFill>
                  <a:schemeClr val="tx1"/>
                </a:solidFill>
              </a:rPr>
              <a:t>bimah</a:t>
            </a:r>
            <a:r>
              <a:rPr lang="en-GB" altLang="en-US">
                <a:solidFill>
                  <a:schemeClr val="tx1"/>
                </a:solidFill>
              </a:rPr>
              <a:t> is a raised platform where the Torah is placed when it is to be read from. This is often in the middle of the room, or at the end of the room near the </a:t>
            </a:r>
            <a:r>
              <a:rPr lang="en-GB" altLang="en-US" b="1">
                <a:solidFill>
                  <a:schemeClr val="tx1"/>
                </a:solidFill>
              </a:rPr>
              <a:t>ark</a:t>
            </a:r>
            <a:r>
              <a:rPr lang="en-GB" altLang="en-US">
                <a:solidFill>
                  <a:schemeClr val="tx1"/>
                </a:solidFill>
              </a:rPr>
              <a:t>. The </a:t>
            </a:r>
            <a:r>
              <a:rPr lang="en-GB" altLang="en-US" b="1">
                <a:solidFill>
                  <a:schemeClr val="tx1"/>
                </a:solidFill>
              </a:rPr>
              <a:t>cantor</a:t>
            </a:r>
            <a:r>
              <a:rPr lang="en-GB" altLang="en-US">
                <a:solidFill>
                  <a:schemeClr val="tx1"/>
                </a:solidFill>
              </a:rPr>
              <a:t> stands here, too.</a:t>
            </a:r>
          </a:p>
        </p:txBody>
      </p:sp>
      <p:pic>
        <p:nvPicPr>
          <p:cNvPr id="25605" name="Picture 1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46988" y="1712913"/>
            <a:ext cx="41275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6" name="Picture 1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51400" y="2584450"/>
            <a:ext cx="3455988" cy="327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0032B3-FFA7-4FF2-8507-E86D05B54B10}"/>
              </a:ext>
            </a:extLst>
          </p:cNvPr>
          <p:cNvSpPr txBox="1"/>
          <p:nvPr/>
        </p:nvSpPr>
        <p:spPr>
          <a:xfrm>
            <a:off x="755650" y="728663"/>
            <a:ext cx="7632700" cy="584200"/>
          </a:xfrm>
          <a:prstGeom prst="rect">
            <a:avLst/>
          </a:prstGeom>
          <a:noFill/>
        </p:spPr>
        <p:txBody>
          <a:bodyPr>
            <a:spAutoFit/>
          </a:bodyPr>
          <a:lstStyle/>
          <a:p>
            <a:pPr algn="ctr" eaLnBrk="1" fontAlgn="auto" hangingPunct="1">
              <a:spcBef>
                <a:spcPts val="0"/>
              </a:spcBef>
              <a:spcAft>
                <a:spcPts val="0"/>
              </a:spcAft>
              <a:defRPr/>
            </a:pPr>
            <a:r>
              <a:rPr lang="en-GB" sz="3200" dirty="0">
                <a:latin typeface="+mj-lt"/>
              </a:rPr>
              <a:t>In a Synagogue</a:t>
            </a:r>
          </a:p>
        </p:txBody>
      </p:sp>
      <p:grpSp>
        <p:nvGrpSpPr>
          <p:cNvPr id="26627" name="quiet"/>
          <p:cNvGrpSpPr>
            <a:grpSpLocks/>
          </p:cNvGrpSpPr>
          <p:nvPr/>
        </p:nvGrpSpPr>
        <p:grpSpPr bwMode="auto">
          <a:xfrm>
            <a:off x="755650" y="1685925"/>
            <a:ext cx="7632700" cy="692150"/>
            <a:chOff x="755649" y="1708048"/>
            <a:chExt cx="7632701" cy="691357"/>
          </a:xfrm>
        </p:grpSpPr>
        <p:grpSp>
          <p:nvGrpSpPr>
            <p:cNvPr id="26631" name="pencil"/>
            <p:cNvGrpSpPr>
              <a:grpSpLocks/>
            </p:cNvGrpSpPr>
            <p:nvPr/>
          </p:nvGrpSpPr>
          <p:grpSpPr bwMode="auto">
            <a:xfrm>
              <a:off x="755649" y="1904106"/>
              <a:ext cx="7632701" cy="495299"/>
              <a:chOff x="755649" y="2834688"/>
              <a:chExt cx="7630864" cy="495603"/>
            </a:xfrm>
          </p:grpSpPr>
          <p:grpSp>
            <p:nvGrpSpPr>
              <p:cNvPr id="26633" name="Group 20"/>
              <p:cNvGrpSpPr>
                <a:grpSpLocks/>
              </p:cNvGrpSpPr>
              <p:nvPr/>
            </p:nvGrpSpPr>
            <p:grpSpPr bwMode="auto">
              <a:xfrm>
                <a:off x="755649" y="2834688"/>
                <a:ext cx="7630864" cy="495603"/>
                <a:chOff x="755649" y="2710863"/>
                <a:chExt cx="7630864" cy="495603"/>
              </a:xfrm>
            </p:grpSpPr>
            <p:sp>
              <p:nvSpPr>
                <p:cNvPr id="9" name="Rectangle: Rounded Corners 8">
                  <a:extLst>
                    <a:ext uri="{FF2B5EF4-FFF2-40B4-BE49-F238E27FC236}">
                      <a16:creationId xmlns:a16="http://schemas.microsoft.com/office/drawing/2014/main" id="{F2A326B0-F170-4A2D-92CE-F6322720654B}"/>
                    </a:ext>
                  </a:extLst>
                </p:cNvPr>
                <p:cNvSpPr/>
                <p:nvPr/>
              </p:nvSpPr>
              <p:spPr>
                <a:xfrm>
                  <a:off x="755649" y="2711430"/>
                  <a:ext cx="7630864" cy="495036"/>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0" name="Rectangle 9">
                  <a:extLst>
                    <a:ext uri="{FF2B5EF4-FFF2-40B4-BE49-F238E27FC236}">
                      <a16:creationId xmlns:a16="http://schemas.microsoft.com/office/drawing/2014/main" id="{1AE307E1-281D-4D2B-A8AC-84F03BBB5C74}"/>
                    </a:ext>
                  </a:extLst>
                </p:cNvPr>
                <p:cNvSpPr/>
                <p:nvPr/>
              </p:nvSpPr>
              <p:spPr>
                <a:xfrm>
                  <a:off x="833418" y="2778069"/>
                  <a:ext cx="7472152" cy="369691"/>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The Ark</a:t>
                  </a:r>
                </a:p>
              </p:txBody>
            </p:sp>
          </p:grpSp>
          <p:sp>
            <p:nvSpPr>
              <p:cNvPr id="8" name="Rectangle: Rounded Corners 29">
                <a:extLst>
                  <a:ext uri="{FF2B5EF4-FFF2-40B4-BE49-F238E27FC236}">
                    <a16:creationId xmlns:a16="http://schemas.microsoft.com/office/drawing/2014/main" id="{66707B58-1EF7-4AB6-9377-0A7D36CEBD9F}"/>
                  </a:ext>
                </a:extLst>
              </p:cNvPr>
              <p:cNvSpPr/>
              <p:nvPr/>
            </p:nvSpPr>
            <p:spPr>
              <a:xfrm>
                <a:off x="755649" y="2844775"/>
                <a:ext cx="222197" cy="199919"/>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sp>
          <p:nvSpPr>
            <p:cNvPr id="5" name="Rectangle: Rounded Corners 4">
              <a:extLst>
                <a:ext uri="{FF2B5EF4-FFF2-40B4-BE49-F238E27FC236}">
                  <a16:creationId xmlns:a16="http://schemas.microsoft.com/office/drawing/2014/main" id="{17DDF0ED-A057-46A1-80A2-73F8228D3C0B}"/>
                </a:ext>
              </a:extLst>
            </p:cNvPr>
            <p:cNvSpPr/>
            <p:nvPr/>
          </p:nvSpPr>
          <p:spPr bwMode="auto">
            <a:xfrm>
              <a:off x="7556500" y="1708048"/>
              <a:ext cx="573088" cy="524861"/>
            </a:xfrm>
            <a:prstGeom prst="roundRect">
              <a:avLst>
                <a:gd name="adj" fmla="val 9792"/>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v</a:t>
              </a:r>
            </a:p>
          </p:txBody>
        </p:sp>
      </p:grpSp>
      <p:sp>
        <p:nvSpPr>
          <p:cNvPr id="26628" name="Rectangle 10"/>
          <p:cNvSpPr>
            <a:spLocks noChangeArrowheads="1"/>
          </p:cNvSpPr>
          <p:nvPr/>
        </p:nvSpPr>
        <p:spPr bwMode="auto">
          <a:xfrm>
            <a:off x="781050" y="2547938"/>
            <a:ext cx="3897313"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nSpc>
                <a:spcPct val="100000"/>
              </a:lnSpc>
              <a:spcBef>
                <a:spcPct val="0"/>
              </a:spcBef>
              <a:buFontTx/>
              <a:buNone/>
            </a:pPr>
            <a:r>
              <a:rPr lang="en-GB" altLang="en-US">
                <a:solidFill>
                  <a:schemeClr val="tx1"/>
                </a:solidFill>
              </a:rPr>
              <a:t>To look after their special book, every synagogue has an </a:t>
            </a:r>
            <a:r>
              <a:rPr lang="en-GB" altLang="en-US" b="1">
                <a:solidFill>
                  <a:schemeClr val="tx1"/>
                </a:solidFill>
              </a:rPr>
              <a:t>ark</a:t>
            </a:r>
            <a:r>
              <a:rPr lang="en-GB" altLang="en-US">
                <a:solidFill>
                  <a:schemeClr val="tx1"/>
                </a:solidFill>
              </a:rPr>
              <a:t>. This is a special place where the Torah is kept. It is often on the main wall of the synagogue and impressively decorated. </a:t>
            </a:r>
          </a:p>
        </p:txBody>
      </p:sp>
      <p:pic>
        <p:nvPicPr>
          <p:cNvPr id="26629" name="Picture 1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46988" y="1712913"/>
            <a:ext cx="41275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0" name="Picture 1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97363" y="1436688"/>
            <a:ext cx="3568700" cy="5046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0032B3-FFA7-4FF2-8507-E86D05B54B10}"/>
              </a:ext>
            </a:extLst>
          </p:cNvPr>
          <p:cNvSpPr txBox="1"/>
          <p:nvPr/>
        </p:nvSpPr>
        <p:spPr>
          <a:xfrm>
            <a:off x="755650" y="728663"/>
            <a:ext cx="7632700" cy="584200"/>
          </a:xfrm>
          <a:prstGeom prst="rect">
            <a:avLst/>
          </a:prstGeom>
          <a:noFill/>
        </p:spPr>
        <p:txBody>
          <a:bodyPr>
            <a:spAutoFit/>
          </a:bodyPr>
          <a:lstStyle/>
          <a:p>
            <a:pPr algn="ctr" eaLnBrk="1" fontAlgn="auto" hangingPunct="1">
              <a:spcBef>
                <a:spcPts val="0"/>
              </a:spcBef>
              <a:spcAft>
                <a:spcPts val="0"/>
              </a:spcAft>
              <a:defRPr/>
            </a:pPr>
            <a:r>
              <a:rPr lang="en-GB" sz="3200" dirty="0">
                <a:latin typeface="+mj-lt"/>
              </a:rPr>
              <a:t>In a Synagogue</a:t>
            </a:r>
          </a:p>
        </p:txBody>
      </p:sp>
      <p:grpSp>
        <p:nvGrpSpPr>
          <p:cNvPr id="27651" name="quiet"/>
          <p:cNvGrpSpPr>
            <a:grpSpLocks/>
          </p:cNvGrpSpPr>
          <p:nvPr/>
        </p:nvGrpSpPr>
        <p:grpSpPr bwMode="auto">
          <a:xfrm>
            <a:off x="755650" y="1685925"/>
            <a:ext cx="7632700" cy="692150"/>
            <a:chOff x="755649" y="1708048"/>
            <a:chExt cx="7632701" cy="691357"/>
          </a:xfrm>
        </p:grpSpPr>
        <p:grpSp>
          <p:nvGrpSpPr>
            <p:cNvPr id="27655" name="pencil"/>
            <p:cNvGrpSpPr>
              <a:grpSpLocks/>
            </p:cNvGrpSpPr>
            <p:nvPr/>
          </p:nvGrpSpPr>
          <p:grpSpPr bwMode="auto">
            <a:xfrm>
              <a:off x="755649" y="1904106"/>
              <a:ext cx="7632701" cy="495299"/>
              <a:chOff x="755649" y="2834688"/>
              <a:chExt cx="7630864" cy="495603"/>
            </a:xfrm>
          </p:grpSpPr>
          <p:grpSp>
            <p:nvGrpSpPr>
              <p:cNvPr id="27657" name="Group 20"/>
              <p:cNvGrpSpPr>
                <a:grpSpLocks/>
              </p:cNvGrpSpPr>
              <p:nvPr/>
            </p:nvGrpSpPr>
            <p:grpSpPr bwMode="auto">
              <a:xfrm>
                <a:off x="755649" y="2834688"/>
                <a:ext cx="7630864" cy="495603"/>
                <a:chOff x="755649" y="2710863"/>
                <a:chExt cx="7630864" cy="495603"/>
              </a:xfrm>
            </p:grpSpPr>
            <p:sp>
              <p:nvSpPr>
                <p:cNvPr id="9" name="Rectangle: Rounded Corners 8">
                  <a:extLst>
                    <a:ext uri="{FF2B5EF4-FFF2-40B4-BE49-F238E27FC236}">
                      <a16:creationId xmlns:a16="http://schemas.microsoft.com/office/drawing/2014/main" id="{F2A326B0-F170-4A2D-92CE-F6322720654B}"/>
                    </a:ext>
                  </a:extLst>
                </p:cNvPr>
                <p:cNvSpPr/>
                <p:nvPr/>
              </p:nvSpPr>
              <p:spPr>
                <a:xfrm>
                  <a:off x="755649" y="2711430"/>
                  <a:ext cx="7630864" cy="495036"/>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0" name="Rectangle 9">
                  <a:extLst>
                    <a:ext uri="{FF2B5EF4-FFF2-40B4-BE49-F238E27FC236}">
                      <a16:creationId xmlns:a16="http://schemas.microsoft.com/office/drawing/2014/main" id="{1AE307E1-281D-4D2B-A8AC-84F03BBB5C74}"/>
                    </a:ext>
                  </a:extLst>
                </p:cNvPr>
                <p:cNvSpPr/>
                <p:nvPr/>
              </p:nvSpPr>
              <p:spPr>
                <a:xfrm>
                  <a:off x="833418" y="2778069"/>
                  <a:ext cx="7472152" cy="369691"/>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Eternal Light</a:t>
                  </a:r>
                </a:p>
              </p:txBody>
            </p:sp>
          </p:grpSp>
          <p:sp>
            <p:nvSpPr>
              <p:cNvPr id="8" name="Rectangle: Rounded Corners 29">
                <a:extLst>
                  <a:ext uri="{FF2B5EF4-FFF2-40B4-BE49-F238E27FC236}">
                    <a16:creationId xmlns:a16="http://schemas.microsoft.com/office/drawing/2014/main" id="{66707B58-1EF7-4AB6-9377-0A7D36CEBD9F}"/>
                  </a:ext>
                </a:extLst>
              </p:cNvPr>
              <p:cNvSpPr/>
              <p:nvPr/>
            </p:nvSpPr>
            <p:spPr>
              <a:xfrm>
                <a:off x="755649" y="2844775"/>
                <a:ext cx="222197" cy="199919"/>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sp>
          <p:nvSpPr>
            <p:cNvPr id="5" name="Rectangle: Rounded Corners 4">
              <a:extLst>
                <a:ext uri="{FF2B5EF4-FFF2-40B4-BE49-F238E27FC236}">
                  <a16:creationId xmlns:a16="http://schemas.microsoft.com/office/drawing/2014/main" id="{17DDF0ED-A057-46A1-80A2-73F8228D3C0B}"/>
                </a:ext>
              </a:extLst>
            </p:cNvPr>
            <p:cNvSpPr/>
            <p:nvPr/>
          </p:nvSpPr>
          <p:spPr bwMode="auto">
            <a:xfrm>
              <a:off x="7556500" y="1708048"/>
              <a:ext cx="573088" cy="524861"/>
            </a:xfrm>
            <a:prstGeom prst="roundRect">
              <a:avLst>
                <a:gd name="adj" fmla="val 9792"/>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v</a:t>
              </a:r>
            </a:p>
          </p:txBody>
        </p:sp>
      </p:grpSp>
      <p:sp>
        <p:nvSpPr>
          <p:cNvPr id="27652" name="Rectangle 10"/>
          <p:cNvSpPr>
            <a:spLocks noChangeArrowheads="1"/>
          </p:cNvSpPr>
          <p:nvPr/>
        </p:nvSpPr>
        <p:spPr bwMode="auto">
          <a:xfrm>
            <a:off x="781050" y="2547938"/>
            <a:ext cx="3790950" cy="286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nSpc>
                <a:spcPct val="100000"/>
              </a:lnSpc>
              <a:spcBef>
                <a:spcPct val="0"/>
              </a:spcBef>
              <a:buFontTx/>
              <a:buNone/>
            </a:pPr>
            <a:r>
              <a:rPr lang="en-GB" altLang="en-US">
                <a:solidFill>
                  <a:schemeClr val="tx1"/>
                </a:solidFill>
              </a:rPr>
              <a:t>In some synagogues, there is a light above the </a:t>
            </a:r>
            <a:r>
              <a:rPr lang="en-GB" altLang="en-US" b="1">
                <a:solidFill>
                  <a:schemeClr val="tx1"/>
                </a:solidFill>
              </a:rPr>
              <a:t>ark</a:t>
            </a:r>
            <a:r>
              <a:rPr lang="en-GB" altLang="en-US">
                <a:solidFill>
                  <a:schemeClr val="tx1"/>
                </a:solidFill>
              </a:rPr>
              <a:t>. This is called the Eternal Light. Its name comes from a verse in the Torah which says an eternal flame should burn in the temple all the time. It is also a reminder of the candles in the Temple in Jerusalem that stayed lit, which Jews believe was a miracle of God.</a:t>
            </a:r>
          </a:p>
        </p:txBody>
      </p:sp>
      <p:pic>
        <p:nvPicPr>
          <p:cNvPr id="27653" name="Picture 1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46988" y="1712913"/>
            <a:ext cx="41275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4" name="Picture 1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35563" y="1263650"/>
            <a:ext cx="2174875" cy="482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486F32F-9258-473F-BBA6-55CFE3E47E38}"/>
              </a:ext>
            </a:extLst>
          </p:cNvPr>
          <p:cNvSpPr txBox="1"/>
          <p:nvPr/>
        </p:nvSpPr>
        <p:spPr>
          <a:xfrm>
            <a:off x="755650" y="728663"/>
            <a:ext cx="7632700" cy="584200"/>
          </a:xfrm>
          <a:prstGeom prst="rect">
            <a:avLst/>
          </a:prstGeom>
          <a:noFill/>
        </p:spPr>
        <p:txBody>
          <a:bodyPr>
            <a:spAutoFit/>
          </a:bodyPr>
          <a:lstStyle/>
          <a:p>
            <a:pPr algn="ctr" eaLnBrk="1" fontAlgn="auto" hangingPunct="1">
              <a:spcBef>
                <a:spcPts val="0"/>
              </a:spcBef>
              <a:spcAft>
                <a:spcPts val="0"/>
              </a:spcAft>
              <a:defRPr/>
            </a:pPr>
            <a:r>
              <a:rPr lang="en-GB" sz="3200" dirty="0">
                <a:latin typeface="+mj-lt"/>
              </a:rPr>
              <a:t>Match It Up!</a:t>
            </a:r>
          </a:p>
        </p:txBody>
      </p:sp>
      <p:grpSp>
        <p:nvGrpSpPr>
          <p:cNvPr id="28675" name="Group 2"/>
          <p:cNvGrpSpPr>
            <a:grpSpLocks/>
          </p:cNvGrpSpPr>
          <p:nvPr/>
        </p:nvGrpSpPr>
        <p:grpSpPr bwMode="auto">
          <a:xfrm>
            <a:off x="674688" y="1881188"/>
            <a:ext cx="4056062" cy="1106487"/>
            <a:chOff x="674688" y="5370649"/>
            <a:chExt cx="4056062" cy="1106486"/>
          </a:xfrm>
        </p:grpSpPr>
        <p:grpSp>
          <p:nvGrpSpPr>
            <p:cNvPr id="28686" name="Group 2"/>
            <p:cNvGrpSpPr>
              <a:grpSpLocks/>
            </p:cNvGrpSpPr>
            <p:nvPr/>
          </p:nvGrpSpPr>
          <p:grpSpPr bwMode="auto">
            <a:xfrm>
              <a:off x="674688" y="5370649"/>
              <a:ext cx="4056062" cy="1106486"/>
              <a:chOff x="674338" y="2711357"/>
              <a:chExt cx="4056246" cy="1106615"/>
            </a:xfrm>
          </p:grpSpPr>
          <p:grpSp>
            <p:nvGrpSpPr>
              <p:cNvPr id="28688" name="Group 3"/>
              <p:cNvGrpSpPr>
                <a:grpSpLocks/>
              </p:cNvGrpSpPr>
              <p:nvPr/>
            </p:nvGrpSpPr>
            <p:grpSpPr bwMode="auto">
              <a:xfrm>
                <a:off x="674338" y="2711357"/>
                <a:ext cx="4056246" cy="1106615"/>
                <a:chOff x="674339" y="2422262"/>
                <a:chExt cx="4056245" cy="1106615"/>
              </a:xfrm>
            </p:grpSpPr>
            <p:sp>
              <p:nvSpPr>
                <p:cNvPr id="8" name="Rectangle: Rounded Corners 7">
                  <a:extLst>
                    <a:ext uri="{FF2B5EF4-FFF2-40B4-BE49-F238E27FC236}">
                      <a16:creationId xmlns:a16="http://schemas.microsoft.com/office/drawing/2014/main" id="{25E09C95-D4F7-4438-9EDA-4117EE5D98E5}"/>
                    </a:ext>
                  </a:extLst>
                </p:cNvPr>
                <p:cNvSpPr/>
                <p:nvPr/>
              </p:nvSpPr>
              <p:spPr>
                <a:xfrm>
                  <a:off x="755305" y="2422262"/>
                  <a:ext cx="3975279" cy="1106615"/>
                </a:xfrm>
                <a:prstGeom prst="roundRect">
                  <a:avLst>
                    <a:gd name="adj" fmla="val 6231"/>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9" name="Isosceles Triangle 8">
                  <a:extLst>
                    <a:ext uri="{FF2B5EF4-FFF2-40B4-BE49-F238E27FC236}">
                      <a16:creationId xmlns:a16="http://schemas.microsoft.com/office/drawing/2014/main" id="{EC0A24D2-EF7F-4DD7-BEA7-F992F6C22E01}"/>
                    </a:ext>
                  </a:extLst>
                </p:cNvPr>
                <p:cNvSpPr/>
                <p:nvPr/>
              </p:nvSpPr>
              <p:spPr>
                <a:xfrm rot="19089003">
                  <a:off x="674339" y="2423849"/>
                  <a:ext cx="309576" cy="117489"/>
                </a:xfrm>
                <a:custGeom>
                  <a:avLst/>
                  <a:gdLst>
                    <a:gd name="connsiteX0" fmla="*/ 0 w 307975"/>
                    <a:gd name="connsiteY0" fmla="*/ 174625 h 174625"/>
                    <a:gd name="connsiteX1" fmla="*/ 153988 w 307975"/>
                    <a:gd name="connsiteY1" fmla="*/ 0 h 174625"/>
                    <a:gd name="connsiteX2" fmla="*/ 307975 w 307975"/>
                    <a:gd name="connsiteY2" fmla="*/ 174625 h 174625"/>
                    <a:gd name="connsiteX3" fmla="*/ 0 w 307975"/>
                    <a:gd name="connsiteY3" fmla="*/ 174625 h 174625"/>
                    <a:gd name="connsiteX0" fmla="*/ 0 w 369240"/>
                    <a:gd name="connsiteY0" fmla="*/ 174625 h 184744"/>
                    <a:gd name="connsiteX1" fmla="*/ 153988 w 369240"/>
                    <a:gd name="connsiteY1" fmla="*/ 0 h 184744"/>
                    <a:gd name="connsiteX2" fmla="*/ 369240 w 369240"/>
                    <a:gd name="connsiteY2" fmla="*/ 184744 h 184744"/>
                    <a:gd name="connsiteX3" fmla="*/ 0 w 369240"/>
                    <a:gd name="connsiteY3" fmla="*/ 174625 h 184744"/>
                    <a:gd name="connsiteX0" fmla="*/ 0 w 377369"/>
                    <a:gd name="connsiteY0" fmla="*/ 180132 h 184744"/>
                    <a:gd name="connsiteX1" fmla="*/ 162117 w 377369"/>
                    <a:gd name="connsiteY1" fmla="*/ 0 h 184744"/>
                    <a:gd name="connsiteX2" fmla="*/ 377369 w 377369"/>
                    <a:gd name="connsiteY2" fmla="*/ 184744 h 184744"/>
                    <a:gd name="connsiteX3" fmla="*/ 0 w 377369"/>
                    <a:gd name="connsiteY3" fmla="*/ 180132 h 184744"/>
                    <a:gd name="connsiteX0" fmla="*/ 0 w 331743"/>
                    <a:gd name="connsiteY0" fmla="*/ 89931 h 184744"/>
                    <a:gd name="connsiteX1" fmla="*/ 116491 w 331743"/>
                    <a:gd name="connsiteY1" fmla="*/ 0 h 184744"/>
                    <a:gd name="connsiteX2" fmla="*/ 331743 w 331743"/>
                    <a:gd name="connsiteY2" fmla="*/ 184744 h 184744"/>
                    <a:gd name="connsiteX3" fmla="*/ 0 w 331743"/>
                    <a:gd name="connsiteY3" fmla="*/ 89931 h 184744"/>
                    <a:gd name="connsiteX0" fmla="*/ 0 w 250149"/>
                    <a:gd name="connsiteY0" fmla="*/ 89931 h 111663"/>
                    <a:gd name="connsiteX1" fmla="*/ 116491 w 250149"/>
                    <a:gd name="connsiteY1" fmla="*/ 0 h 111663"/>
                    <a:gd name="connsiteX2" fmla="*/ 250149 w 250149"/>
                    <a:gd name="connsiteY2" fmla="*/ 111663 h 111663"/>
                    <a:gd name="connsiteX3" fmla="*/ 0 w 250149"/>
                    <a:gd name="connsiteY3" fmla="*/ 89931 h 111663"/>
                    <a:gd name="connsiteX0" fmla="*/ 0 w 250149"/>
                    <a:gd name="connsiteY0" fmla="*/ 95915 h 117647"/>
                    <a:gd name="connsiteX1" fmla="*/ 102670 w 250149"/>
                    <a:gd name="connsiteY1" fmla="*/ 0 h 117647"/>
                    <a:gd name="connsiteX2" fmla="*/ 250149 w 250149"/>
                    <a:gd name="connsiteY2" fmla="*/ 117647 h 117647"/>
                    <a:gd name="connsiteX3" fmla="*/ 0 w 250149"/>
                    <a:gd name="connsiteY3" fmla="*/ 95915 h 117647"/>
                    <a:gd name="connsiteX0" fmla="*/ 0 w 215044"/>
                    <a:gd name="connsiteY0" fmla="*/ 95915 h 95915"/>
                    <a:gd name="connsiteX1" fmla="*/ 102670 w 215044"/>
                    <a:gd name="connsiteY1" fmla="*/ 0 h 95915"/>
                    <a:gd name="connsiteX2" fmla="*/ 215044 w 215044"/>
                    <a:gd name="connsiteY2" fmla="*/ 92598 h 95915"/>
                    <a:gd name="connsiteX3" fmla="*/ 0 w 215044"/>
                    <a:gd name="connsiteY3" fmla="*/ 95915 h 95915"/>
                    <a:gd name="connsiteX0" fmla="*/ 0 w 271065"/>
                    <a:gd name="connsiteY0" fmla="*/ 95915 h 129987"/>
                    <a:gd name="connsiteX1" fmla="*/ 102670 w 271065"/>
                    <a:gd name="connsiteY1" fmla="*/ 0 h 129987"/>
                    <a:gd name="connsiteX2" fmla="*/ 271065 w 271065"/>
                    <a:gd name="connsiteY2" fmla="*/ 129987 h 129987"/>
                    <a:gd name="connsiteX3" fmla="*/ 0 w 271065"/>
                    <a:gd name="connsiteY3" fmla="*/ 95915 h 129987"/>
                    <a:gd name="connsiteX0" fmla="*/ 0 w 309565"/>
                    <a:gd name="connsiteY0" fmla="*/ 131760 h 131760"/>
                    <a:gd name="connsiteX1" fmla="*/ 141170 w 309565"/>
                    <a:gd name="connsiteY1" fmla="*/ 0 h 131760"/>
                    <a:gd name="connsiteX2" fmla="*/ 309565 w 309565"/>
                    <a:gd name="connsiteY2" fmla="*/ 129987 h 131760"/>
                    <a:gd name="connsiteX3" fmla="*/ 0 w 309565"/>
                    <a:gd name="connsiteY3" fmla="*/ 131760 h 131760"/>
                  </a:gdLst>
                  <a:ahLst/>
                  <a:cxnLst>
                    <a:cxn ang="0">
                      <a:pos x="connsiteX0" y="connsiteY0"/>
                    </a:cxn>
                    <a:cxn ang="0">
                      <a:pos x="connsiteX1" y="connsiteY1"/>
                    </a:cxn>
                    <a:cxn ang="0">
                      <a:pos x="connsiteX2" y="connsiteY2"/>
                    </a:cxn>
                    <a:cxn ang="0">
                      <a:pos x="connsiteX3" y="connsiteY3"/>
                    </a:cxn>
                  </a:cxnLst>
                  <a:rect l="l" t="t" r="r" b="b"/>
                  <a:pathLst>
                    <a:path w="309565" h="131760">
                      <a:moveTo>
                        <a:pt x="0" y="131760"/>
                      </a:moveTo>
                      <a:lnTo>
                        <a:pt x="141170" y="0"/>
                      </a:lnTo>
                      <a:lnTo>
                        <a:pt x="309565" y="129987"/>
                      </a:lnTo>
                      <a:lnTo>
                        <a:pt x="0" y="131760"/>
                      </a:lnTo>
                      <a:close/>
                    </a:path>
                  </a:pathLst>
                </a:custGeom>
                <a:solidFill>
                  <a:srgbClr val="7768AD"/>
                </a:solidFill>
                <a:ln>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7" name="TXT1">
                <a:extLst>
                  <a:ext uri="{FF2B5EF4-FFF2-40B4-BE49-F238E27FC236}">
                    <a16:creationId xmlns:a16="http://schemas.microsoft.com/office/drawing/2014/main" id="{C81FFB15-B2E8-4EEF-B0C8-44C931919AC9}"/>
                  </a:ext>
                </a:extLst>
              </p:cNvPr>
              <p:cNvSpPr>
                <a:spLocks noChangeArrowheads="1"/>
              </p:cNvSpPr>
              <p:nvPr/>
            </p:nvSpPr>
            <p:spPr bwMode="auto">
              <a:xfrm>
                <a:off x="834682" y="2778040"/>
                <a:ext cx="3232297" cy="9240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defRPr/>
                </a:pPr>
                <a:r>
                  <a:rPr lang="en-GB" altLang="en-US" spc="-30" dirty="0"/>
                  <a:t>How much can you remember about the things you might find in a synagogue?</a:t>
                </a:r>
              </a:p>
            </p:txBody>
          </p:sp>
        </p:grpSp>
        <p:sp>
          <p:nvSpPr>
            <p:cNvPr id="5" name="Rectangle: Rounded Corners 29">
              <a:extLst>
                <a:ext uri="{FF2B5EF4-FFF2-40B4-BE49-F238E27FC236}">
                  <a16:creationId xmlns:a16="http://schemas.microsoft.com/office/drawing/2014/main" id="{C32FEB28-5AC6-4BB0-91C5-D847D0F13427}"/>
                </a:ext>
              </a:extLst>
            </p:cNvPr>
            <p:cNvSpPr/>
            <p:nvPr/>
          </p:nvSpPr>
          <p:spPr>
            <a:xfrm>
              <a:off x="755650" y="5375411"/>
              <a:ext cx="222250" cy="200025"/>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grpSp>
        <p:nvGrpSpPr>
          <p:cNvPr id="10" name="Group 9"/>
          <p:cNvGrpSpPr>
            <a:grpSpLocks/>
          </p:cNvGrpSpPr>
          <p:nvPr/>
        </p:nvGrpSpPr>
        <p:grpSpPr bwMode="auto">
          <a:xfrm>
            <a:off x="674688" y="3265488"/>
            <a:ext cx="4056062" cy="1681162"/>
            <a:chOff x="674688" y="5370649"/>
            <a:chExt cx="4056062" cy="1681254"/>
          </a:xfrm>
        </p:grpSpPr>
        <p:grpSp>
          <p:nvGrpSpPr>
            <p:cNvPr id="28680" name="Group 2"/>
            <p:cNvGrpSpPr>
              <a:grpSpLocks/>
            </p:cNvGrpSpPr>
            <p:nvPr/>
          </p:nvGrpSpPr>
          <p:grpSpPr bwMode="auto">
            <a:xfrm>
              <a:off x="674688" y="5370649"/>
              <a:ext cx="4056062" cy="1681254"/>
              <a:chOff x="674338" y="2711357"/>
              <a:chExt cx="4056246" cy="1681450"/>
            </a:xfrm>
          </p:grpSpPr>
          <p:grpSp>
            <p:nvGrpSpPr>
              <p:cNvPr id="28682" name="Group 3"/>
              <p:cNvGrpSpPr>
                <a:grpSpLocks/>
              </p:cNvGrpSpPr>
              <p:nvPr/>
            </p:nvGrpSpPr>
            <p:grpSpPr bwMode="auto">
              <a:xfrm>
                <a:off x="674338" y="2711357"/>
                <a:ext cx="4056246" cy="1681450"/>
                <a:chOff x="674339" y="2422262"/>
                <a:chExt cx="4056245" cy="1681450"/>
              </a:xfrm>
            </p:grpSpPr>
            <p:sp>
              <p:nvSpPr>
                <p:cNvPr id="15" name="Rectangle: Rounded Corners 14">
                  <a:extLst>
                    <a:ext uri="{FF2B5EF4-FFF2-40B4-BE49-F238E27FC236}">
                      <a16:creationId xmlns:a16="http://schemas.microsoft.com/office/drawing/2014/main" id="{C9A81C7F-9602-430D-BE95-61534F68AF69}"/>
                    </a:ext>
                  </a:extLst>
                </p:cNvPr>
                <p:cNvSpPr/>
                <p:nvPr/>
              </p:nvSpPr>
              <p:spPr>
                <a:xfrm>
                  <a:off x="755305" y="2422262"/>
                  <a:ext cx="3975279" cy="1681450"/>
                </a:xfrm>
                <a:prstGeom prst="roundRect">
                  <a:avLst>
                    <a:gd name="adj" fmla="val 4219"/>
                  </a:avLst>
                </a:pr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6" name="Isosceles Triangle 8">
                  <a:extLst>
                    <a:ext uri="{FF2B5EF4-FFF2-40B4-BE49-F238E27FC236}">
                      <a16:creationId xmlns:a16="http://schemas.microsoft.com/office/drawing/2014/main" id="{B6A36648-2652-48E8-A96A-61F18071F44A}"/>
                    </a:ext>
                  </a:extLst>
                </p:cNvPr>
                <p:cNvSpPr/>
                <p:nvPr/>
              </p:nvSpPr>
              <p:spPr>
                <a:xfrm rot="19089003">
                  <a:off x="674339" y="2423849"/>
                  <a:ext cx="309576" cy="117495"/>
                </a:xfrm>
                <a:custGeom>
                  <a:avLst/>
                  <a:gdLst>
                    <a:gd name="connsiteX0" fmla="*/ 0 w 307975"/>
                    <a:gd name="connsiteY0" fmla="*/ 174625 h 174625"/>
                    <a:gd name="connsiteX1" fmla="*/ 153988 w 307975"/>
                    <a:gd name="connsiteY1" fmla="*/ 0 h 174625"/>
                    <a:gd name="connsiteX2" fmla="*/ 307975 w 307975"/>
                    <a:gd name="connsiteY2" fmla="*/ 174625 h 174625"/>
                    <a:gd name="connsiteX3" fmla="*/ 0 w 307975"/>
                    <a:gd name="connsiteY3" fmla="*/ 174625 h 174625"/>
                    <a:gd name="connsiteX0" fmla="*/ 0 w 369240"/>
                    <a:gd name="connsiteY0" fmla="*/ 174625 h 184744"/>
                    <a:gd name="connsiteX1" fmla="*/ 153988 w 369240"/>
                    <a:gd name="connsiteY1" fmla="*/ 0 h 184744"/>
                    <a:gd name="connsiteX2" fmla="*/ 369240 w 369240"/>
                    <a:gd name="connsiteY2" fmla="*/ 184744 h 184744"/>
                    <a:gd name="connsiteX3" fmla="*/ 0 w 369240"/>
                    <a:gd name="connsiteY3" fmla="*/ 174625 h 184744"/>
                    <a:gd name="connsiteX0" fmla="*/ 0 w 377369"/>
                    <a:gd name="connsiteY0" fmla="*/ 180132 h 184744"/>
                    <a:gd name="connsiteX1" fmla="*/ 162117 w 377369"/>
                    <a:gd name="connsiteY1" fmla="*/ 0 h 184744"/>
                    <a:gd name="connsiteX2" fmla="*/ 377369 w 377369"/>
                    <a:gd name="connsiteY2" fmla="*/ 184744 h 184744"/>
                    <a:gd name="connsiteX3" fmla="*/ 0 w 377369"/>
                    <a:gd name="connsiteY3" fmla="*/ 180132 h 184744"/>
                    <a:gd name="connsiteX0" fmla="*/ 0 w 331743"/>
                    <a:gd name="connsiteY0" fmla="*/ 89931 h 184744"/>
                    <a:gd name="connsiteX1" fmla="*/ 116491 w 331743"/>
                    <a:gd name="connsiteY1" fmla="*/ 0 h 184744"/>
                    <a:gd name="connsiteX2" fmla="*/ 331743 w 331743"/>
                    <a:gd name="connsiteY2" fmla="*/ 184744 h 184744"/>
                    <a:gd name="connsiteX3" fmla="*/ 0 w 331743"/>
                    <a:gd name="connsiteY3" fmla="*/ 89931 h 184744"/>
                    <a:gd name="connsiteX0" fmla="*/ 0 w 250149"/>
                    <a:gd name="connsiteY0" fmla="*/ 89931 h 111663"/>
                    <a:gd name="connsiteX1" fmla="*/ 116491 w 250149"/>
                    <a:gd name="connsiteY1" fmla="*/ 0 h 111663"/>
                    <a:gd name="connsiteX2" fmla="*/ 250149 w 250149"/>
                    <a:gd name="connsiteY2" fmla="*/ 111663 h 111663"/>
                    <a:gd name="connsiteX3" fmla="*/ 0 w 250149"/>
                    <a:gd name="connsiteY3" fmla="*/ 89931 h 111663"/>
                    <a:gd name="connsiteX0" fmla="*/ 0 w 250149"/>
                    <a:gd name="connsiteY0" fmla="*/ 95915 h 117647"/>
                    <a:gd name="connsiteX1" fmla="*/ 102670 w 250149"/>
                    <a:gd name="connsiteY1" fmla="*/ 0 h 117647"/>
                    <a:gd name="connsiteX2" fmla="*/ 250149 w 250149"/>
                    <a:gd name="connsiteY2" fmla="*/ 117647 h 117647"/>
                    <a:gd name="connsiteX3" fmla="*/ 0 w 250149"/>
                    <a:gd name="connsiteY3" fmla="*/ 95915 h 117647"/>
                    <a:gd name="connsiteX0" fmla="*/ 0 w 215044"/>
                    <a:gd name="connsiteY0" fmla="*/ 95915 h 95915"/>
                    <a:gd name="connsiteX1" fmla="*/ 102670 w 215044"/>
                    <a:gd name="connsiteY1" fmla="*/ 0 h 95915"/>
                    <a:gd name="connsiteX2" fmla="*/ 215044 w 215044"/>
                    <a:gd name="connsiteY2" fmla="*/ 92598 h 95915"/>
                    <a:gd name="connsiteX3" fmla="*/ 0 w 215044"/>
                    <a:gd name="connsiteY3" fmla="*/ 95915 h 95915"/>
                    <a:gd name="connsiteX0" fmla="*/ 0 w 271065"/>
                    <a:gd name="connsiteY0" fmla="*/ 95915 h 129987"/>
                    <a:gd name="connsiteX1" fmla="*/ 102670 w 271065"/>
                    <a:gd name="connsiteY1" fmla="*/ 0 h 129987"/>
                    <a:gd name="connsiteX2" fmla="*/ 271065 w 271065"/>
                    <a:gd name="connsiteY2" fmla="*/ 129987 h 129987"/>
                    <a:gd name="connsiteX3" fmla="*/ 0 w 271065"/>
                    <a:gd name="connsiteY3" fmla="*/ 95915 h 129987"/>
                    <a:gd name="connsiteX0" fmla="*/ 0 w 309565"/>
                    <a:gd name="connsiteY0" fmla="*/ 131760 h 131760"/>
                    <a:gd name="connsiteX1" fmla="*/ 141170 w 309565"/>
                    <a:gd name="connsiteY1" fmla="*/ 0 h 131760"/>
                    <a:gd name="connsiteX2" fmla="*/ 309565 w 309565"/>
                    <a:gd name="connsiteY2" fmla="*/ 129987 h 131760"/>
                    <a:gd name="connsiteX3" fmla="*/ 0 w 309565"/>
                    <a:gd name="connsiteY3" fmla="*/ 131760 h 131760"/>
                  </a:gdLst>
                  <a:ahLst/>
                  <a:cxnLst>
                    <a:cxn ang="0">
                      <a:pos x="connsiteX0" y="connsiteY0"/>
                    </a:cxn>
                    <a:cxn ang="0">
                      <a:pos x="connsiteX1" y="connsiteY1"/>
                    </a:cxn>
                    <a:cxn ang="0">
                      <a:pos x="connsiteX2" y="connsiteY2"/>
                    </a:cxn>
                    <a:cxn ang="0">
                      <a:pos x="connsiteX3" y="connsiteY3"/>
                    </a:cxn>
                  </a:cxnLst>
                  <a:rect l="l" t="t" r="r" b="b"/>
                  <a:pathLst>
                    <a:path w="309565" h="131760">
                      <a:moveTo>
                        <a:pt x="0" y="131760"/>
                      </a:moveTo>
                      <a:lnTo>
                        <a:pt x="141170" y="0"/>
                      </a:lnTo>
                      <a:lnTo>
                        <a:pt x="309565" y="129987"/>
                      </a:lnTo>
                      <a:lnTo>
                        <a:pt x="0" y="131760"/>
                      </a:lnTo>
                      <a:close/>
                    </a:path>
                  </a:pathLst>
                </a:custGeom>
                <a:solidFill>
                  <a:srgbClr val="7768AD"/>
                </a:solidFill>
                <a:ln>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sp>
            <p:nvSpPr>
              <p:cNvPr id="14" name="TXT1">
                <a:extLst>
                  <a:ext uri="{FF2B5EF4-FFF2-40B4-BE49-F238E27FC236}">
                    <a16:creationId xmlns:a16="http://schemas.microsoft.com/office/drawing/2014/main" id="{45452EF2-43D9-4F72-96F6-05F55C5A6B39}"/>
                  </a:ext>
                </a:extLst>
              </p:cNvPr>
              <p:cNvSpPr>
                <a:spLocks noChangeArrowheads="1"/>
              </p:cNvSpPr>
              <p:nvPr/>
            </p:nvSpPr>
            <p:spPr bwMode="auto">
              <a:xfrm>
                <a:off x="834682" y="2778043"/>
                <a:ext cx="3014800" cy="1478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fontAlgn="base">
                  <a:spcBef>
                    <a:spcPct val="0"/>
                  </a:spcBef>
                  <a:spcAft>
                    <a:spcPct val="0"/>
                  </a:spcAft>
                  <a:defRPr>
                    <a:solidFill>
                      <a:schemeClr val="tx1"/>
                    </a:solidFill>
                    <a:latin typeface="Twinkl" pitchFamily="2" charset="0"/>
                  </a:defRPr>
                </a:lvl6pPr>
                <a:lvl7pPr marL="2971800" indent="-228600" fontAlgn="base">
                  <a:spcBef>
                    <a:spcPct val="0"/>
                  </a:spcBef>
                  <a:spcAft>
                    <a:spcPct val="0"/>
                  </a:spcAft>
                  <a:defRPr>
                    <a:solidFill>
                      <a:schemeClr val="tx1"/>
                    </a:solidFill>
                    <a:latin typeface="Twinkl" pitchFamily="2" charset="0"/>
                  </a:defRPr>
                </a:lvl7pPr>
                <a:lvl8pPr marL="3429000" indent="-228600" fontAlgn="base">
                  <a:spcBef>
                    <a:spcPct val="0"/>
                  </a:spcBef>
                  <a:spcAft>
                    <a:spcPct val="0"/>
                  </a:spcAft>
                  <a:defRPr>
                    <a:solidFill>
                      <a:schemeClr val="tx1"/>
                    </a:solidFill>
                    <a:latin typeface="Twinkl" pitchFamily="2" charset="0"/>
                  </a:defRPr>
                </a:lvl8pPr>
                <a:lvl9pPr marL="3886200" indent="-228600" fontAlgn="base">
                  <a:spcBef>
                    <a:spcPct val="0"/>
                  </a:spcBef>
                  <a:spcAft>
                    <a:spcPct val="0"/>
                  </a:spcAft>
                  <a:defRPr>
                    <a:solidFill>
                      <a:schemeClr val="tx1"/>
                    </a:solidFill>
                    <a:latin typeface="Twinkl" pitchFamily="2" charset="0"/>
                  </a:defRPr>
                </a:lvl9pPr>
              </a:lstStyle>
              <a:p>
                <a:pPr eaLnBrk="1" hangingPunct="1">
                  <a:defRPr/>
                </a:pPr>
                <a:r>
                  <a:rPr lang="en-GB" altLang="en-US" spc="-30" dirty="0"/>
                  <a:t>Complete the </a:t>
                </a:r>
                <a:r>
                  <a:rPr lang="en-GB" altLang="en-US" b="1" spc="-30" dirty="0"/>
                  <a:t>Parts of a Synagogue Matching Activity Sheet </a:t>
                </a:r>
                <a:r>
                  <a:rPr lang="en-GB" altLang="en-US" spc="-30" dirty="0"/>
                  <a:t>to show much you now know about a synagogue.</a:t>
                </a:r>
              </a:p>
            </p:txBody>
          </p:sp>
        </p:grpSp>
        <p:sp>
          <p:nvSpPr>
            <p:cNvPr id="12" name="Rectangle: Rounded Corners 29">
              <a:extLst>
                <a:ext uri="{FF2B5EF4-FFF2-40B4-BE49-F238E27FC236}">
                  <a16:creationId xmlns:a16="http://schemas.microsoft.com/office/drawing/2014/main" id="{F6C629FA-C0F3-483D-89EB-F0151D3168AD}"/>
                </a:ext>
              </a:extLst>
            </p:cNvPr>
            <p:cNvSpPr/>
            <p:nvPr/>
          </p:nvSpPr>
          <p:spPr>
            <a:xfrm>
              <a:off x="755650" y="5375411"/>
              <a:ext cx="222250" cy="200036"/>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pic>
        <p:nvPicPr>
          <p:cNvPr id="17" name="Picture 16">
            <a:extLst>
              <a:ext uri="{FF2B5EF4-FFF2-40B4-BE49-F238E27FC236}">
                <a16:creationId xmlns:a16="http://schemas.microsoft.com/office/drawing/2014/main" id="{638D7113-A001-4D85-A751-28B6B3F70837}"/>
              </a:ext>
            </a:extLst>
          </p:cNvPr>
          <p:cNvPicPr>
            <a:picLocks noChangeAspect="1"/>
          </p:cNvPicPr>
          <p:nvPr/>
        </p:nvPicPr>
        <p:blipFill rotWithShape="1">
          <a:blip r:embed="rId2"/>
          <a:srcRect l="26796" t="12329" r="39822"/>
          <a:stretch/>
        </p:blipFill>
        <p:spPr>
          <a:xfrm>
            <a:off x="3984625" y="1766888"/>
            <a:ext cx="3052763" cy="4341812"/>
          </a:xfrm>
          <a:prstGeom prst="rect">
            <a:avLst/>
          </a:prstGeom>
          <a:effectLst>
            <a:outerShdw blurRad="50800" sx="101000" sy="101000" algn="ctr" rotWithShape="0">
              <a:prstClr val="black">
                <a:alpha val="20000"/>
              </a:prstClr>
            </a:outerShdw>
          </a:effectLst>
        </p:spPr>
      </p:pic>
      <p:pic>
        <p:nvPicPr>
          <p:cNvPr id="18" name="Picture 17">
            <a:extLst>
              <a:ext uri="{FF2B5EF4-FFF2-40B4-BE49-F238E27FC236}">
                <a16:creationId xmlns:a16="http://schemas.microsoft.com/office/drawing/2014/main" id="{F1C15955-A977-4BA9-9EC9-26B292B45A21}"/>
              </a:ext>
            </a:extLst>
          </p:cNvPr>
          <p:cNvPicPr>
            <a:picLocks noChangeAspect="1"/>
          </p:cNvPicPr>
          <p:nvPr/>
        </p:nvPicPr>
        <p:blipFill rotWithShape="1">
          <a:blip r:embed="rId3"/>
          <a:srcRect l="26741" t="12287" r="39779"/>
          <a:stretch/>
        </p:blipFill>
        <p:spPr>
          <a:xfrm>
            <a:off x="4651375" y="1766888"/>
            <a:ext cx="3060700" cy="4343400"/>
          </a:xfrm>
          <a:prstGeom prst="rect">
            <a:avLst/>
          </a:prstGeom>
          <a:effectLst>
            <a:outerShdw blurRad="50800" sx="101000" sy="101000" algn="ctr" rotWithShape="0">
              <a:prstClr val="black">
                <a:alpha val="20000"/>
              </a:prstClr>
            </a:outerShdw>
          </a:effectLst>
        </p:spPr>
      </p:pic>
      <p:pic>
        <p:nvPicPr>
          <p:cNvPr id="19" name="Picture 18">
            <a:extLst>
              <a:ext uri="{FF2B5EF4-FFF2-40B4-BE49-F238E27FC236}">
                <a16:creationId xmlns:a16="http://schemas.microsoft.com/office/drawing/2014/main" id="{B837EA83-6D22-4E1B-8BD0-32DB0907ADBC}"/>
              </a:ext>
            </a:extLst>
          </p:cNvPr>
          <p:cNvPicPr>
            <a:picLocks noChangeAspect="1"/>
          </p:cNvPicPr>
          <p:nvPr/>
        </p:nvPicPr>
        <p:blipFill rotWithShape="1">
          <a:blip r:embed="rId4"/>
          <a:srcRect l="26764" t="12508" r="39742"/>
          <a:stretch/>
        </p:blipFill>
        <p:spPr>
          <a:xfrm>
            <a:off x="5326063" y="1774825"/>
            <a:ext cx="3062287" cy="4333875"/>
          </a:xfrm>
          <a:prstGeom prst="rect">
            <a:avLst/>
          </a:prstGeom>
          <a:effectLst>
            <a:outerShdw blurRad="50800" sx="101000" sy="101000" algn="ctr" rotWithShape="0">
              <a:prstClr val="black">
                <a:alpha val="20000"/>
              </a:prstClr>
            </a:outerShdw>
          </a:effec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childTnLst>
                          </p:cTn>
                        </p:par>
                        <p:par>
                          <p:cTn id="16" fill="hold" nodeType="afterGroup">
                            <p:stCondLst>
                              <p:cond delay="1500"/>
                            </p:stCondLst>
                            <p:childTnLst>
                              <p:par>
                                <p:cTn id="17" presetID="42"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anim calcmode="lin" valueType="num">
                                      <p:cBhvr>
                                        <p:cTn id="20" dur="500" fill="hold"/>
                                        <p:tgtEl>
                                          <p:spTgt spid="10"/>
                                        </p:tgtEl>
                                        <p:attrNameLst>
                                          <p:attrName>ppt_x</p:attrName>
                                        </p:attrNameLst>
                                      </p:cBhvr>
                                      <p:tavLst>
                                        <p:tav tm="0">
                                          <p:val>
                                            <p:strVal val="#ppt_x"/>
                                          </p:val>
                                        </p:tav>
                                        <p:tav tm="100000">
                                          <p:val>
                                            <p:strVal val="#ppt_x"/>
                                          </p:val>
                                        </p:tav>
                                      </p:tavLst>
                                    </p:anim>
                                    <p:anim calcmode="lin" valueType="num">
                                      <p:cBhvr>
                                        <p:cTn id="21" dur="5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0032B3-FFA7-4FF2-8507-E86D05B54B10}"/>
              </a:ext>
            </a:extLst>
          </p:cNvPr>
          <p:cNvSpPr txBox="1"/>
          <p:nvPr/>
        </p:nvSpPr>
        <p:spPr>
          <a:xfrm>
            <a:off x="755650" y="728663"/>
            <a:ext cx="7632700" cy="584200"/>
          </a:xfrm>
          <a:prstGeom prst="rect">
            <a:avLst/>
          </a:prstGeom>
          <a:noFill/>
        </p:spPr>
        <p:txBody>
          <a:bodyPr>
            <a:spAutoFit/>
          </a:bodyPr>
          <a:lstStyle/>
          <a:p>
            <a:pPr algn="ctr" eaLnBrk="1" fontAlgn="auto" hangingPunct="1">
              <a:spcBef>
                <a:spcPts val="0"/>
              </a:spcBef>
              <a:spcAft>
                <a:spcPts val="0"/>
              </a:spcAft>
              <a:defRPr/>
            </a:pPr>
            <a:r>
              <a:rPr lang="en-GB" sz="3200" dirty="0">
                <a:latin typeface="+mj-lt"/>
              </a:rPr>
              <a:t>Guess the Object</a:t>
            </a:r>
          </a:p>
        </p:txBody>
      </p:sp>
      <p:grpSp>
        <p:nvGrpSpPr>
          <p:cNvPr id="29699" name="pencil"/>
          <p:cNvGrpSpPr>
            <a:grpSpLocks/>
          </p:cNvGrpSpPr>
          <p:nvPr/>
        </p:nvGrpSpPr>
        <p:grpSpPr bwMode="auto">
          <a:xfrm>
            <a:off x="755650" y="1681163"/>
            <a:ext cx="7551738" cy="495300"/>
            <a:chOff x="755650" y="2834688"/>
            <a:chExt cx="7550509" cy="495603"/>
          </a:xfrm>
        </p:grpSpPr>
        <p:grpSp>
          <p:nvGrpSpPr>
            <p:cNvPr id="29711" name="Group 20"/>
            <p:cNvGrpSpPr>
              <a:grpSpLocks/>
            </p:cNvGrpSpPr>
            <p:nvPr/>
          </p:nvGrpSpPr>
          <p:grpSpPr bwMode="auto">
            <a:xfrm>
              <a:off x="755650" y="2834688"/>
              <a:ext cx="7550509" cy="495603"/>
              <a:chOff x="755650" y="2710863"/>
              <a:chExt cx="7550509" cy="495603"/>
            </a:xfrm>
          </p:grpSpPr>
          <p:sp>
            <p:nvSpPr>
              <p:cNvPr id="9" name="Rectangle: Rounded Corners 8">
                <a:extLst>
                  <a:ext uri="{FF2B5EF4-FFF2-40B4-BE49-F238E27FC236}">
                    <a16:creationId xmlns:a16="http://schemas.microsoft.com/office/drawing/2014/main" id="{F2A326B0-F170-4A2D-92CE-F6322720654B}"/>
                  </a:ext>
                </a:extLst>
              </p:cNvPr>
              <p:cNvSpPr/>
              <p:nvPr/>
            </p:nvSpPr>
            <p:spPr>
              <a:xfrm>
                <a:off x="755650" y="2710863"/>
                <a:ext cx="6888629" cy="495603"/>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0" name="Rectangle 9">
                <a:extLst>
                  <a:ext uri="{FF2B5EF4-FFF2-40B4-BE49-F238E27FC236}">
                    <a16:creationId xmlns:a16="http://schemas.microsoft.com/office/drawing/2014/main" id="{1AE307E1-281D-4D2B-A8AC-84F03BBB5C74}"/>
                  </a:ext>
                </a:extLst>
              </p:cNvPr>
              <p:cNvSpPr/>
              <p:nvPr/>
            </p:nvSpPr>
            <p:spPr>
              <a:xfrm>
                <a:off x="833425" y="2777579"/>
                <a:ext cx="7472734" cy="370113"/>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Can you guess which object from a synagogue this might be?</a:t>
                </a:r>
              </a:p>
            </p:txBody>
          </p:sp>
        </p:grpSp>
        <p:sp>
          <p:nvSpPr>
            <p:cNvPr id="8" name="Rectangle: Rounded Corners 29">
              <a:extLst>
                <a:ext uri="{FF2B5EF4-FFF2-40B4-BE49-F238E27FC236}">
                  <a16:creationId xmlns:a16="http://schemas.microsoft.com/office/drawing/2014/main" id="{66707B58-1EF7-4AB6-9377-0A7D36CEBD9F}"/>
                </a:ext>
              </a:extLst>
            </p:cNvPr>
            <p:cNvSpPr/>
            <p:nvPr/>
          </p:nvSpPr>
          <p:spPr>
            <a:xfrm>
              <a:off x="755650" y="2844219"/>
              <a:ext cx="222214" cy="200147"/>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sp>
        <p:nvSpPr>
          <p:cNvPr id="18" name="Rectangle 17"/>
          <p:cNvSpPr>
            <a:spLocks noChangeArrowheads="1"/>
          </p:cNvSpPr>
          <p:nvPr/>
        </p:nvSpPr>
        <p:spPr bwMode="auto">
          <a:xfrm>
            <a:off x="869950" y="2378075"/>
            <a:ext cx="24431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nSpc>
                <a:spcPct val="100000"/>
              </a:lnSpc>
              <a:spcBef>
                <a:spcPct val="0"/>
              </a:spcBef>
              <a:buFont typeface="Wingdings" panose="05000000000000000000" pitchFamily="2" charset="2"/>
              <a:buChar char="ü"/>
            </a:pPr>
            <a:r>
              <a:rPr lang="en-GB" altLang="en-US">
                <a:solidFill>
                  <a:schemeClr val="tx1"/>
                </a:solidFill>
              </a:rPr>
              <a:t>I am worn by men.</a:t>
            </a:r>
          </a:p>
        </p:txBody>
      </p:sp>
      <p:sp>
        <p:nvSpPr>
          <p:cNvPr id="19" name="Rectangle 18"/>
          <p:cNvSpPr>
            <a:spLocks noChangeArrowheads="1"/>
          </p:cNvSpPr>
          <p:nvPr/>
        </p:nvSpPr>
        <p:spPr bwMode="auto">
          <a:xfrm>
            <a:off x="866775" y="2911475"/>
            <a:ext cx="26162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nSpc>
                <a:spcPct val="100000"/>
              </a:lnSpc>
              <a:spcBef>
                <a:spcPct val="0"/>
              </a:spcBef>
              <a:buFont typeface="Wingdings" panose="05000000000000000000" pitchFamily="2" charset="2"/>
              <a:buChar char="ü"/>
            </a:pPr>
            <a:r>
              <a:rPr lang="en-GB" altLang="en-US">
                <a:solidFill>
                  <a:schemeClr val="tx1"/>
                </a:solidFill>
              </a:rPr>
              <a:t>I am blue and white.</a:t>
            </a:r>
          </a:p>
        </p:txBody>
      </p:sp>
      <p:sp>
        <p:nvSpPr>
          <p:cNvPr id="20" name="Rectangle 19"/>
          <p:cNvSpPr>
            <a:spLocks noChangeArrowheads="1"/>
          </p:cNvSpPr>
          <p:nvPr/>
        </p:nvSpPr>
        <p:spPr bwMode="auto">
          <a:xfrm>
            <a:off x="866775" y="3444875"/>
            <a:ext cx="39909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nSpc>
                <a:spcPct val="100000"/>
              </a:lnSpc>
              <a:spcBef>
                <a:spcPct val="0"/>
              </a:spcBef>
              <a:buFont typeface="Wingdings" panose="05000000000000000000" pitchFamily="2" charset="2"/>
              <a:buChar char="ü"/>
            </a:pPr>
            <a:r>
              <a:rPr lang="en-GB" altLang="en-US">
                <a:solidFill>
                  <a:schemeClr val="tx1"/>
                </a:solidFill>
              </a:rPr>
              <a:t>I help show respect during prayer.</a:t>
            </a:r>
          </a:p>
        </p:txBody>
      </p:sp>
      <p:pic>
        <p:nvPicPr>
          <p:cNvPr id="29703" name="Picture 2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75450" y="1593850"/>
            <a:ext cx="1690688" cy="475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a:extLst>
              <a:ext uri="{FF2B5EF4-FFF2-40B4-BE49-F238E27FC236}">
                <a16:creationId xmlns:a16="http://schemas.microsoft.com/office/drawing/2014/main" id="{6B0778C7-8262-48E9-8AA7-9B3AE795507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0667" t="-2572" r="-14546" b="-2822"/>
          <a:stretch/>
        </p:blipFill>
        <p:spPr>
          <a:xfrm>
            <a:off x="796355" y="4080987"/>
            <a:ext cx="880483" cy="2001474"/>
          </a:xfrm>
          <a:prstGeom prst="roundRect">
            <a:avLst/>
          </a:prstGeom>
          <a:ln w="57150">
            <a:solidFill>
              <a:srgbClr val="7768AD"/>
            </a:solidFill>
          </a:ln>
        </p:spPr>
      </p:pic>
      <p:grpSp>
        <p:nvGrpSpPr>
          <p:cNvPr id="25" name="pencil"/>
          <p:cNvGrpSpPr>
            <a:grpSpLocks/>
          </p:cNvGrpSpPr>
          <p:nvPr/>
        </p:nvGrpSpPr>
        <p:grpSpPr bwMode="auto">
          <a:xfrm>
            <a:off x="1535113" y="4300538"/>
            <a:ext cx="3711575" cy="495300"/>
            <a:chOff x="755650" y="2834688"/>
            <a:chExt cx="3710780" cy="495603"/>
          </a:xfrm>
        </p:grpSpPr>
        <p:grpSp>
          <p:nvGrpSpPr>
            <p:cNvPr id="29707" name="Group 20"/>
            <p:cNvGrpSpPr>
              <a:grpSpLocks/>
            </p:cNvGrpSpPr>
            <p:nvPr/>
          </p:nvGrpSpPr>
          <p:grpSpPr bwMode="auto">
            <a:xfrm>
              <a:off x="755650" y="2834688"/>
              <a:ext cx="3710780" cy="495603"/>
              <a:chOff x="755650" y="2710863"/>
              <a:chExt cx="3710780" cy="495603"/>
            </a:xfrm>
          </p:grpSpPr>
          <p:sp>
            <p:nvSpPr>
              <p:cNvPr id="28" name="Rectangle: Rounded Corners 27">
                <a:extLst>
                  <a:ext uri="{FF2B5EF4-FFF2-40B4-BE49-F238E27FC236}">
                    <a16:creationId xmlns:a16="http://schemas.microsoft.com/office/drawing/2014/main" id="{EF5F680E-CDC3-44D5-AAEF-FE53FF68B7C4}"/>
                  </a:ext>
                </a:extLst>
              </p:cNvPr>
              <p:cNvSpPr/>
              <p:nvPr/>
            </p:nvSpPr>
            <p:spPr>
              <a:xfrm>
                <a:off x="755650" y="2710863"/>
                <a:ext cx="3710780" cy="495603"/>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29" name="Rectangle 28">
                <a:extLst>
                  <a:ext uri="{FF2B5EF4-FFF2-40B4-BE49-F238E27FC236}">
                    <a16:creationId xmlns:a16="http://schemas.microsoft.com/office/drawing/2014/main" id="{588D640B-C36E-4254-A853-CAC1EBC3E0B0}"/>
                  </a:ext>
                </a:extLst>
              </p:cNvPr>
              <p:cNvSpPr/>
              <p:nvPr/>
            </p:nvSpPr>
            <p:spPr>
              <a:xfrm>
                <a:off x="833420" y="2777579"/>
                <a:ext cx="3342559" cy="370113"/>
              </a:xfrm>
              <a:prstGeom prst="rect">
                <a:avLst/>
              </a:prstGeom>
            </p:spPr>
            <p:txBody>
              <a:bodyPr>
                <a:spAutoFit/>
              </a:bodyPr>
              <a:lstStyle/>
              <a:p>
                <a:pPr eaLnBrk="1" fontAlgn="auto" hangingPunct="1">
                  <a:spcBef>
                    <a:spcPts val="0"/>
                  </a:spcBef>
                  <a:spcAft>
                    <a:spcPts val="0"/>
                  </a:spcAft>
                  <a:defRPr/>
                </a:pPr>
                <a:r>
                  <a:rPr lang="en-GB" b="1" dirty="0">
                    <a:solidFill>
                      <a:schemeClr val="bg1"/>
                    </a:solidFill>
                    <a:latin typeface="+mn-lt"/>
                  </a:rPr>
                  <a:t>tallit</a:t>
                </a:r>
                <a:r>
                  <a:rPr lang="en-GB" dirty="0">
                    <a:solidFill>
                      <a:schemeClr val="bg1"/>
                    </a:solidFill>
                    <a:latin typeface="+mj-lt"/>
                  </a:rPr>
                  <a:t> – a prayer shawl</a:t>
                </a:r>
              </a:p>
            </p:txBody>
          </p:sp>
        </p:grpSp>
        <p:sp>
          <p:nvSpPr>
            <p:cNvPr id="27" name="Rectangle: Rounded Corners 29">
              <a:extLst>
                <a:ext uri="{FF2B5EF4-FFF2-40B4-BE49-F238E27FC236}">
                  <a16:creationId xmlns:a16="http://schemas.microsoft.com/office/drawing/2014/main" id="{CF6B003D-232A-4686-80BB-5DB6DABA5635}"/>
                </a:ext>
              </a:extLst>
            </p:cNvPr>
            <p:cNvSpPr/>
            <p:nvPr/>
          </p:nvSpPr>
          <p:spPr>
            <a:xfrm>
              <a:off x="755650" y="2844219"/>
              <a:ext cx="222202" cy="200147"/>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pic>
        <p:nvPicPr>
          <p:cNvPr id="29706" name="Picture 1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35563" y="2527300"/>
            <a:ext cx="1719262" cy="3798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par>
                                <p:cTn id="23" presetID="10" presetClass="entr" presetSubtype="0" fill="hold" nodeType="with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fade">
                                      <p:cBhvr>
                                        <p:cTn id="25"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0032B3-FFA7-4FF2-8507-E86D05B54B10}"/>
              </a:ext>
            </a:extLst>
          </p:cNvPr>
          <p:cNvSpPr txBox="1"/>
          <p:nvPr/>
        </p:nvSpPr>
        <p:spPr>
          <a:xfrm>
            <a:off x="755650" y="728663"/>
            <a:ext cx="7632700" cy="584200"/>
          </a:xfrm>
          <a:prstGeom prst="rect">
            <a:avLst/>
          </a:prstGeom>
          <a:noFill/>
        </p:spPr>
        <p:txBody>
          <a:bodyPr>
            <a:spAutoFit/>
          </a:bodyPr>
          <a:lstStyle/>
          <a:p>
            <a:pPr algn="ctr" eaLnBrk="1" fontAlgn="auto" hangingPunct="1">
              <a:spcBef>
                <a:spcPts val="0"/>
              </a:spcBef>
              <a:spcAft>
                <a:spcPts val="0"/>
              </a:spcAft>
              <a:defRPr/>
            </a:pPr>
            <a:r>
              <a:rPr lang="en-GB" sz="3200" dirty="0">
                <a:latin typeface="+mj-lt"/>
              </a:rPr>
              <a:t>Guess the Object</a:t>
            </a:r>
          </a:p>
        </p:txBody>
      </p:sp>
      <p:grpSp>
        <p:nvGrpSpPr>
          <p:cNvPr id="30723" name="pencil"/>
          <p:cNvGrpSpPr>
            <a:grpSpLocks/>
          </p:cNvGrpSpPr>
          <p:nvPr/>
        </p:nvGrpSpPr>
        <p:grpSpPr bwMode="auto">
          <a:xfrm>
            <a:off x="755650" y="1681163"/>
            <a:ext cx="7551738" cy="495300"/>
            <a:chOff x="755650" y="2834688"/>
            <a:chExt cx="7550509" cy="495603"/>
          </a:xfrm>
        </p:grpSpPr>
        <p:grpSp>
          <p:nvGrpSpPr>
            <p:cNvPr id="30735" name="Group 20"/>
            <p:cNvGrpSpPr>
              <a:grpSpLocks/>
            </p:cNvGrpSpPr>
            <p:nvPr/>
          </p:nvGrpSpPr>
          <p:grpSpPr bwMode="auto">
            <a:xfrm>
              <a:off x="755650" y="2834688"/>
              <a:ext cx="7550509" cy="495603"/>
              <a:chOff x="755650" y="2710863"/>
              <a:chExt cx="7550509" cy="495603"/>
            </a:xfrm>
          </p:grpSpPr>
          <p:sp>
            <p:nvSpPr>
              <p:cNvPr id="9" name="Rectangle: Rounded Corners 8">
                <a:extLst>
                  <a:ext uri="{FF2B5EF4-FFF2-40B4-BE49-F238E27FC236}">
                    <a16:creationId xmlns:a16="http://schemas.microsoft.com/office/drawing/2014/main" id="{F2A326B0-F170-4A2D-92CE-F6322720654B}"/>
                  </a:ext>
                </a:extLst>
              </p:cNvPr>
              <p:cNvSpPr/>
              <p:nvPr/>
            </p:nvSpPr>
            <p:spPr>
              <a:xfrm>
                <a:off x="755650" y="2710863"/>
                <a:ext cx="6888629" cy="495603"/>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0" name="Rectangle 9">
                <a:extLst>
                  <a:ext uri="{FF2B5EF4-FFF2-40B4-BE49-F238E27FC236}">
                    <a16:creationId xmlns:a16="http://schemas.microsoft.com/office/drawing/2014/main" id="{1AE307E1-281D-4D2B-A8AC-84F03BBB5C74}"/>
                  </a:ext>
                </a:extLst>
              </p:cNvPr>
              <p:cNvSpPr/>
              <p:nvPr/>
            </p:nvSpPr>
            <p:spPr>
              <a:xfrm>
                <a:off x="833425" y="2777579"/>
                <a:ext cx="7472734" cy="370113"/>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Can you guess which object from a synagogue this might be?</a:t>
                </a:r>
              </a:p>
            </p:txBody>
          </p:sp>
        </p:grpSp>
        <p:sp>
          <p:nvSpPr>
            <p:cNvPr id="8" name="Rectangle: Rounded Corners 29">
              <a:extLst>
                <a:ext uri="{FF2B5EF4-FFF2-40B4-BE49-F238E27FC236}">
                  <a16:creationId xmlns:a16="http://schemas.microsoft.com/office/drawing/2014/main" id="{66707B58-1EF7-4AB6-9377-0A7D36CEBD9F}"/>
                </a:ext>
              </a:extLst>
            </p:cNvPr>
            <p:cNvSpPr/>
            <p:nvPr/>
          </p:nvSpPr>
          <p:spPr>
            <a:xfrm>
              <a:off x="755650" y="2844219"/>
              <a:ext cx="222214" cy="200147"/>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sp>
        <p:nvSpPr>
          <p:cNvPr id="18" name="Rectangle 17"/>
          <p:cNvSpPr>
            <a:spLocks noChangeArrowheads="1"/>
          </p:cNvSpPr>
          <p:nvPr/>
        </p:nvSpPr>
        <p:spPr bwMode="auto">
          <a:xfrm>
            <a:off x="869950" y="2378075"/>
            <a:ext cx="46561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nSpc>
                <a:spcPct val="100000"/>
              </a:lnSpc>
              <a:spcBef>
                <a:spcPct val="0"/>
              </a:spcBef>
              <a:buFont typeface="Wingdings" panose="05000000000000000000" pitchFamily="2" charset="2"/>
              <a:buChar char="ü"/>
            </a:pPr>
            <a:r>
              <a:rPr lang="en-GB" altLang="en-US">
                <a:solidFill>
                  <a:schemeClr val="tx1"/>
                </a:solidFill>
              </a:rPr>
              <a:t>I am on the main wall of the synagogue.</a:t>
            </a:r>
          </a:p>
        </p:txBody>
      </p:sp>
      <p:sp>
        <p:nvSpPr>
          <p:cNvPr id="19" name="Rectangle 18"/>
          <p:cNvSpPr>
            <a:spLocks noChangeArrowheads="1"/>
          </p:cNvSpPr>
          <p:nvPr/>
        </p:nvSpPr>
        <p:spPr bwMode="auto">
          <a:xfrm>
            <a:off x="866775" y="2911475"/>
            <a:ext cx="41290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nSpc>
                <a:spcPct val="100000"/>
              </a:lnSpc>
              <a:spcBef>
                <a:spcPct val="0"/>
              </a:spcBef>
              <a:buFont typeface="Wingdings" panose="05000000000000000000" pitchFamily="2" charset="2"/>
              <a:buChar char="ü"/>
            </a:pPr>
            <a:r>
              <a:rPr lang="en-GB" altLang="en-US">
                <a:solidFill>
                  <a:schemeClr val="tx1"/>
                </a:solidFill>
              </a:rPr>
              <a:t>I look after the Jewish special book.</a:t>
            </a:r>
          </a:p>
        </p:txBody>
      </p:sp>
      <p:sp>
        <p:nvSpPr>
          <p:cNvPr id="20" name="Rectangle 19"/>
          <p:cNvSpPr>
            <a:spLocks noChangeArrowheads="1"/>
          </p:cNvSpPr>
          <p:nvPr/>
        </p:nvSpPr>
        <p:spPr bwMode="auto">
          <a:xfrm>
            <a:off x="866775" y="3444875"/>
            <a:ext cx="31940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nSpc>
                <a:spcPct val="100000"/>
              </a:lnSpc>
              <a:spcBef>
                <a:spcPct val="0"/>
              </a:spcBef>
              <a:buFont typeface="Wingdings" panose="05000000000000000000" pitchFamily="2" charset="2"/>
              <a:buChar char="ü"/>
            </a:pPr>
            <a:r>
              <a:rPr lang="en-GB" altLang="en-US">
                <a:solidFill>
                  <a:schemeClr val="tx1"/>
                </a:solidFill>
              </a:rPr>
              <a:t>I am impressive to look at.</a:t>
            </a:r>
          </a:p>
        </p:txBody>
      </p:sp>
      <p:pic>
        <p:nvPicPr>
          <p:cNvPr id="30727" name="Picture 1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38950" y="1447800"/>
            <a:ext cx="1719263" cy="4865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23">
            <a:extLst>
              <a:ext uri="{FF2B5EF4-FFF2-40B4-BE49-F238E27FC236}">
                <a16:creationId xmlns:a16="http://schemas.microsoft.com/office/drawing/2014/main" id="{3CE21C62-972E-4311-90AE-8F7427B049E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189" t="-506" r="-192" b="2289"/>
          <a:stretch/>
        </p:blipFill>
        <p:spPr>
          <a:xfrm>
            <a:off x="832000" y="4070622"/>
            <a:ext cx="1419497" cy="2011839"/>
          </a:xfrm>
          <a:prstGeom prst="roundRect">
            <a:avLst>
              <a:gd name="adj" fmla="val 12373"/>
            </a:avLst>
          </a:prstGeom>
          <a:solidFill>
            <a:schemeClr val="bg1"/>
          </a:solidFill>
          <a:ln w="57150">
            <a:solidFill>
              <a:srgbClr val="7768AD"/>
            </a:solidFill>
          </a:ln>
        </p:spPr>
      </p:pic>
      <p:grpSp>
        <p:nvGrpSpPr>
          <p:cNvPr id="25" name="pencil"/>
          <p:cNvGrpSpPr>
            <a:grpSpLocks/>
          </p:cNvGrpSpPr>
          <p:nvPr/>
        </p:nvGrpSpPr>
        <p:grpSpPr bwMode="auto">
          <a:xfrm>
            <a:off x="2117725" y="4300538"/>
            <a:ext cx="3421063" cy="495300"/>
            <a:chOff x="755650" y="2834688"/>
            <a:chExt cx="3420136" cy="495603"/>
          </a:xfrm>
        </p:grpSpPr>
        <p:grpSp>
          <p:nvGrpSpPr>
            <p:cNvPr id="30731" name="Group 20"/>
            <p:cNvGrpSpPr>
              <a:grpSpLocks/>
            </p:cNvGrpSpPr>
            <p:nvPr/>
          </p:nvGrpSpPr>
          <p:grpSpPr bwMode="auto">
            <a:xfrm>
              <a:off x="755650" y="2834688"/>
              <a:ext cx="3420136" cy="495603"/>
              <a:chOff x="755650" y="2710863"/>
              <a:chExt cx="3420136" cy="495603"/>
            </a:xfrm>
          </p:grpSpPr>
          <p:sp>
            <p:nvSpPr>
              <p:cNvPr id="28" name="Rectangle: Rounded Corners 27">
                <a:extLst>
                  <a:ext uri="{FF2B5EF4-FFF2-40B4-BE49-F238E27FC236}">
                    <a16:creationId xmlns:a16="http://schemas.microsoft.com/office/drawing/2014/main" id="{EF5F680E-CDC3-44D5-AAEF-FE53FF68B7C4}"/>
                  </a:ext>
                </a:extLst>
              </p:cNvPr>
              <p:cNvSpPr/>
              <p:nvPr/>
            </p:nvSpPr>
            <p:spPr>
              <a:xfrm>
                <a:off x="755650" y="2710863"/>
                <a:ext cx="3113831" cy="495603"/>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29" name="Rectangle 28">
                <a:extLst>
                  <a:ext uri="{FF2B5EF4-FFF2-40B4-BE49-F238E27FC236}">
                    <a16:creationId xmlns:a16="http://schemas.microsoft.com/office/drawing/2014/main" id="{588D640B-C36E-4254-A853-CAC1EBC3E0B0}"/>
                  </a:ext>
                </a:extLst>
              </p:cNvPr>
              <p:cNvSpPr/>
              <p:nvPr/>
            </p:nvSpPr>
            <p:spPr>
              <a:xfrm>
                <a:off x="833417" y="2777579"/>
                <a:ext cx="3342369" cy="370113"/>
              </a:xfrm>
              <a:prstGeom prst="rect">
                <a:avLst/>
              </a:prstGeom>
            </p:spPr>
            <p:txBody>
              <a:bodyPr>
                <a:spAutoFit/>
              </a:bodyPr>
              <a:lstStyle/>
              <a:p>
                <a:pPr eaLnBrk="1" fontAlgn="auto" hangingPunct="1">
                  <a:spcBef>
                    <a:spcPts val="0"/>
                  </a:spcBef>
                  <a:spcAft>
                    <a:spcPts val="0"/>
                  </a:spcAft>
                  <a:defRPr/>
                </a:pPr>
                <a:r>
                  <a:rPr lang="en-GB" b="1" dirty="0">
                    <a:solidFill>
                      <a:schemeClr val="bg1"/>
                    </a:solidFill>
                    <a:latin typeface="+mn-lt"/>
                  </a:rPr>
                  <a:t>ark</a:t>
                </a:r>
                <a:endParaRPr lang="en-GB" dirty="0">
                  <a:solidFill>
                    <a:schemeClr val="bg1"/>
                  </a:solidFill>
                  <a:latin typeface="+mj-lt"/>
                </a:endParaRPr>
              </a:p>
            </p:txBody>
          </p:sp>
        </p:grpSp>
        <p:sp>
          <p:nvSpPr>
            <p:cNvPr id="27" name="Rectangle: Rounded Corners 29">
              <a:extLst>
                <a:ext uri="{FF2B5EF4-FFF2-40B4-BE49-F238E27FC236}">
                  <a16:creationId xmlns:a16="http://schemas.microsoft.com/office/drawing/2014/main" id="{CF6B003D-232A-4686-80BB-5DB6DABA5635}"/>
                </a:ext>
              </a:extLst>
            </p:cNvPr>
            <p:cNvSpPr/>
            <p:nvPr/>
          </p:nvSpPr>
          <p:spPr>
            <a:xfrm>
              <a:off x="755650" y="2844219"/>
              <a:ext cx="222190" cy="200147"/>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pic>
        <p:nvPicPr>
          <p:cNvPr id="30730"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83175" y="2486025"/>
            <a:ext cx="1685925" cy="380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500"/>
                                        <p:tgtEl>
                                          <p:spTgt spid="25"/>
                                        </p:tgtEl>
                                      </p:cBhvr>
                                    </p:animEffect>
                                  </p:childTnLst>
                                </p:cTn>
                              </p:par>
                              <p:par>
                                <p:cTn id="23" presetID="10" presetClass="entr" presetSubtype="0" fill="hold"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fade">
                                      <p:cBhvr>
                                        <p:cTn id="25"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0032B3-FFA7-4FF2-8507-E86D05B54B10}"/>
              </a:ext>
            </a:extLst>
          </p:cNvPr>
          <p:cNvSpPr txBox="1"/>
          <p:nvPr/>
        </p:nvSpPr>
        <p:spPr>
          <a:xfrm>
            <a:off x="755650" y="728663"/>
            <a:ext cx="7632700" cy="584200"/>
          </a:xfrm>
          <a:prstGeom prst="rect">
            <a:avLst/>
          </a:prstGeom>
          <a:noFill/>
        </p:spPr>
        <p:txBody>
          <a:bodyPr>
            <a:spAutoFit/>
          </a:bodyPr>
          <a:lstStyle/>
          <a:p>
            <a:pPr algn="ctr" eaLnBrk="1" fontAlgn="auto" hangingPunct="1">
              <a:spcBef>
                <a:spcPts val="0"/>
              </a:spcBef>
              <a:spcAft>
                <a:spcPts val="0"/>
              </a:spcAft>
              <a:defRPr/>
            </a:pPr>
            <a:r>
              <a:rPr lang="en-GB" sz="3200" dirty="0">
                <a:latin typeface="+mj-lt"/>
              </a:rPr>
              <a:t>Guess the Object</a:t>
            </a:r>
          </a:p>
        </p:txBody>
      </p:sp>
      <p:grpSp>
        <p:nvGrpSpPr>
          <p:cNvPr id="31747" name="pencil"/>
          <p:cNvGrpSpPr>
            <a:grpSpLocks/>
          </p:cNvGrpSpPr>
          <p:nvPr/>
        </p:nvGrpSpPr>
        <p:grpSpPr bwMode="auto">
          <a:xfrm>
            <a:off x="755650" y="1681163"/>
            <a:ext cx="7632700" cy="495300"/>
            <a:chOff x="755650" y="2834688"/>
            <a:chExt cx="7630861" cy="495603"/>
          </a:xfrm>
        </p:grpSpPr>
        <p:grpSp>
          <p:nvGrpSpPr>
            <p:cNvPr id="31758" name="Group 20"/>
            <p:cNvGrpSpPr>
              <a:grpSpLocks/>
            </p:cNvGrpSpPr>
            <p:nvPr/>
          </p:nvGrpSpPr>
          <p:grpSpPr bwMode="auto">
            <a:xfrm>
              <a:off x="755650" y="2834688"/>
              <a:ext cx="7630861" cy="495603"/>
              <a:chOff x="755650" y="2710863"/>
              <a:chExt cx="7630861" cy="495603"/>
            </a:xfrm>
          </p:grpSpPr>
          <p:sp>
            <p:nvSpPr>
              <p:cNvPr id="9" name="Rectangle: Rounded Corners 8">
                <a:extLst>
                  <a:ext uri="{FF2B5EF4-FFF2-40B4-BE49-F238E27FC236}">
                    <a16:creationId xmlns:a16="http://schemas.microsoft.com/office/drawing/2014/main" id="{F2A326B0-F170-4A2D-92CE-F6322720654B}"/>
                  </a:ext>
                </a:extLst>
              </p:cNvPr>
              <p:cNvSpPr/>
              <p:nvPr/>
            </p:nvSpPr>
            <p:spPr>
              <a:xfrm>
                <a:off x="755650" y="2710863"/>
                <a:ext cx="7630861" cy="495603"/>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0" name="Rectangle 9">
                <a:extLst>
                  <a:ext uri="{FF2B5EF4-FFF2-40B4-BE49-F238E27FC236}">
                    <a16:creationId xmlns:a16="http://schemas.microsoft.com/office/drawing/2014/main" id="{1AE307E1-281D-4D2B-A8AC-84F03BBB5C74}"/>
                  </a:ext>
                </a:extLst>
              </p:cNvPr>
              <p:cNvSpPr/>
              <p:nvPr/>
            </p:nvSpPr>
            <p:spPr>
              <a:xfrm>
                <a:off x="833419" y="2777579"/>
                <a:ext cx="7472149" cy="370113"/>
              </a:xfrm>
              <a:prstGeom prst="rect">
                <a:avLst/>
              </a:prstGeom>
            </p:spPr>
            <p:txBody>
              <a:bodyPr>
                <a:spAutoFit/>
              </a:bodyPr>
              <a:lstStyle/>
              <a:p>
                <a:pPr eaLnBrk="1" fontAlgn="auto" hangingPunct="1">
                  <a:spcBef>
                    <a:spcPts val="0"/>
                  </a:spcBef>
                  <a:spcAft>
                    <a:spcPts val="0"/>
                  </a:spcAft>
                  <a:defRPr/>
                </a:pPr>
                <a:r>
                  <a:rPr lang="en-GB" dirty="0">
                    <a:solidFill>
                      <a:schemeClr val="bg1"/>
                    </a:solidFill>
                    <a:latin typeface="+mj-lt"/>
                  </a:rPr>
                  <a:t>Can you guess which object from a synagogue this might be?</a:t>
                </a:r>
              </a:p>
            </p:txBody>
          </p:sp>
        </p:grpSp>
        <p:sp>
          <p:nvSpPr>
            <p:cNvPr id="8" name="Rectangle: Rounded Corners 29">
              <a:extLst>
                <a:ext uri="{FF2B5EF4-FFF2-40B4-BE49-F238E27FC236}">
                  <a16:creationId xmlns:a16="http://schemas.microsoft.com/office/drawing/2014/main" id="{66707B58-1EF7-4AB6-9377-0A7D36CEBD9F}"/>
                </a:ext>
              </a:extLst>
            </p:cNvPr>
            <p:cNvSpPr/>
            <p:nvPr/>
          </p:nvSpPr>
          <p:spPr>
            <a:xfrm>
              <a:off x="755650" y="2844219"/>
              <a:ext cx="222196" cy="200147"/>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sp>
        <p:nvSpPr>
          <p:cNvPr id="18" name="Rectangle 17"/>
          <p:cNvSpPr>
            <a:spLocks noChangeArrowheads="1"/>
          </p:cNvSpPr>
          <p:nvPr/>
        </p:nvSpPr>
        <p:spPr bwMode="auto">
          <a:xfrm>
            <a:off x="869950" y="2378075"/>
            <a:ext cx="35591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nSpc>
                <a:spcPct val="100000"/>
              </a:lnSpc>
              <a:spcBef>
                <a:spcPct val="0"/>
              </a:spcBef>
              <a:buFont typeface="Wingdings" panose="05000000000000000000" pitchFamily="2" charset="2"/>
              <a:buChar char="ü"/>
            </a:pPr>
            <a:r>
              <a:rPr lang="en-GB" altLang="en-US">
                <a:solidFill>
                  <a:schemeClr val="tx1"/>
                </a:solidFill>
              </a:rPr>
              <a:t>I am where the cantor stands.</a:t>
            </a:r>
          </a:p>
        </p:txBody>
      </p:sp>
      <p:sp>
        <p:nvSpPr>
          <p:cNvPr id="19" name="Rectangle 18"/>
          <p:cNvSpPr>
            <a:spLocks noChangeArrowheads="1"/>
          </p:cNvSpPr>
          <p:nvPr/>
        </p:nvSpPr>
        <p:spPr bwMode="auto">
          <a:xfrm>
            <a:off x="866775" y="2911475"/>
            <a:ext cx="37242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nSpc>
                <a:spcPct val="100000"/>
              </a:lnSpc>
              <a:spcBef>
                <a:spcPct val="0"/>
              </a:spcBef>
              <a:buFont typeface="Wingdings" panose="05000000000000000000" pitchFamily="2" charset="2"/>
              <a:buChar char="ü"/>
            </a:pPr>
            <a:r>
              <a:rPr lang="en-GB" altLang="en-US">
                <a:solidFill>
                  <a:schemeClr val="tx1"/>
                </a:solidFill>
              </a:rPr>
              <a:t>I am where the Torah is placed.</a:t>
            </a:r>
          </a:p>
        </p:txBody>
      </p:sp>
      <p:sp>
        <p:nvSpPr>
          <p:cNvPr id="20" name="Rectangle 19"/>
          <p:cNvSpPr>
            <a:spLocks noChangeArrowheads="1"/>
          </p:cNvSpPr>
          <p:nvPr/>
        </p:nvSpPr>
        <p:spPr bwMode="auto">
          <a:xfrm>
            <a:off x="866775" y="3444875"/>
            <a:ext cx="36306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nSpc>
                <a:spcPct val="100000"/>
              </a:lnSpc>
              <a:spcBef>
                <a:spcPct val="0"/>
              </a:spcBef>
              <a:buFont typeface="Wingdings" panose="05000000000000000000" pitchFamily="2" charset="2"/>
              <a:buChar char="ü"/>
            </a:pPr>
            <a:r>
              <a:rPr lang="en-GB" altLang="en-US">
                <a:solidFill>
                  <a:schemeClr val="tx1"/>
                </a:solidFill>
              </a:rPr>
              <a:t>I am in the centre of the room.</a:t>
            </a:r>
          </a:p>
        </p:txBody>
      </p:sp>
      <p:pic>
        <p:nvPicPr>
          <p:cNvPr id="21" name="Picture 20">
            <a:extLst>
              <a:ext uri="{FF2B5EF4-FFF2-40B4-BE49-F238E27FC236}">
                <a16:creationId xmlns:a16="http://schemas.microsoft.com/office/drawing/2014/main" id="{FD301F54-0BD0-4EC9-AD4A-0C59FCAF873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3508" t="-9724" r="-12039" b="-4099"/>
          <a:stretch/>
        </p:blipFill>
        <p:spPr>
          <a:xfrm>
            <a:off x="807904" y="4070621"/>
            <a:ext cx="2339375" cy="2011839"/>
          </a:xfrm>
          <a:prstGeom prst="roundRect">
            <a:avLst>
              <a:gd name="adj" fmla="val 6711"/>
            </a:avLst>
          </a:prstGeom>
          <a:solidFill>
            <a:schemeClr val="bg1"/>
          </a:solidFill>
          <a:ln w="57150">
            <a:solidFill>
              <a:srgbClr val="7768AD"/>
            </a:solidFill>
          </a:ln>
        </p:spPr>
      </p:pic>
      <p:grpSp>
        <p:nvGrpSpPr>
          <p:cNvPr id="25" name="pencil"/>
          <p:cNvGrpSpPr>
            <a:grpSpLocks/>
          </p:cNvGrpSpPr>
          <p:nvPr/>
        </p:nvGrpSpPr>
        <p:grpSpPr bwMode="auto">
          <a:xfrm>
            <a:off x="3006725" y="4300538"/>
            <a:ext cx="3419475" cy="495300"/>
            <a:chOff x="755650" y="2834688"/>
            <a:chExt cx="3420136" cy="495603"/>
          </a:xfrm>
        </p:grpSpPr>
        <p:grpSp>
          <p:nvGrpSpPr>
            <p:cNvPr id="31754" name="Group 20"/>
            <p:cNvGrpSpPr>
              <a:grpSpLocks/>
            </p:cNvGrpSpPr>
            <p:nvPr/>
          </p:nvGrpSpPr>
          <p:grpSpPr bwMode="auto">
            <a:xfrm>
              <a:off x="755650" y="2834688"/>
              <a:ext cx="3420136" cy="495603"/>
              <a:chOff x="755650" y="2710863"/>
              <a:chExt cx="3420136" cy="495603"/>
            </a:xfrm>
          </p:grpSpPr>
          <p:sp>
            <p:nvSpPr>
              <p:cNvPr id="28" name="Rectangle: Rounded Corners 27">
                <a:extLst>
                  <a:ext uri="{FF2B5EF4-FFF2-40B4-BE49-F238E27FC236}">
                    <a16:creationId xmlns:a16="http://schemas.microsoft.com/office/drawing/2014/main" id="{EF5F680E-CDC3-44D5-AAEF-FE53FF68B7C4}"/>
                  </a:ext>
                </a:extLst>
              </p:cNvPr>
              <p:cNvSpPr/>
              <p:nvPr/>
            </p:nvSpPr>
            <p:spPr>
              <a:xfrm>
                <a:off x="755650" y="2710863"/>
                <a:ext cx="2218167" cy="495603"/>
              </a:xfrm>
              <a:prstGeom prst="roundRect">
                <a:avLst>
                  <a:gd name="adj" fmla="val 10953"/>
                </a:avLst>
              </a:prstGeom>
              <a:solidFill>
                <a:srgbClr val="7768AD"/>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29" name="Rectangle 28">
                <a:extLst>
                  <a:ext uri="{FF2B5EF4-FFF2-40B4-BE49-F238E27FC236}">
                    <a16:creationId xmlns:a16="http://schemas.microsoft.com/office/drawing/2014/main" id="{588D640B-C36E-4254-A853-CAC1EBC3E0B0}"/>
                  </a:ext>
                </a:extLst>
              </p:cNvPr>
              <p:cNvSpPr/>
              <p:nvPr/>
            </p:nvSpPr>
            <p:spPr>
              <a:xfrm>
                <a:off x="833453" y="2777579"/>
                <a:ext cx="3342333" cy="370113"/>
              </a:xfrm>
              <a:prstGeom prst="rect">
                <a:avLst/>
              </a:prstGeom>
            </p:spPr>
            <p:txBody>
              <a:bodyPr>
                <a:spAutoFit/>
              </a:bodyPr>
              <a:lstStyle/>
              <a:p>
                <a:pPr eaLnBrk="1" fontAlgn="auto" hangingPunct="1">
                  <a:spcBef>
                    <a:spcPts val="0"/>
                  </a:spcBef>
                  <a:spcAft>
                    <a:spcPts val="0"/>
                  </a:spcAft>
                  <a:defRPr/>
                </a:pPr>
                <a:r>
                  <a:rPr lang="en-GB" b="1" dirty="0">
                    <a:solidFill>
                      <a:schemeClr val="bg1"/>
                    </a:solidFill>
                    <a:latin typeface="+mn-lt"/>
                  </a:rPr>
                  <a:t>bimah</a:t>
                </a:r>
                <a:endParaRPr lang="en-GB" dirty="0">
                  <a:solidFill>
                    <a:schemeClr val="bg1"/>
                  </a:solidFill>
                  <a:latin typeface="+mj-lt"/>
                </a:endParaRPr>
              </a:p>
            </p:txBody>
          </p:sp>
        </p:grpSp>
        <p:sp>
          <p:nvSpPr>
            <p:cNvPr id="27" name="Rectangle: Rounded Corners 29">
              <a:extLst>
                <a:ext uri="{FF2B5EF4-FFF2-40B4-BE49-F238E27FC236}">
                  <a16:creationId xmlns:a16="http://schemas.microsoft.com/office/drawing/2014/main" id="{CF6B003D-232A-4686-80BB-5DB6DABA5635}"/>
                </a:ext>
              </a:extLst>
            </p:cNvPr>
            <p:cNvSpPr/>
            <p:nvPr/>
          </p:nvSpPr>
          <p:spPr>
            <a:xfrm>
              <a:off x="755650" y="2844219"/>
              <a:ext cx="222293" cy="200147"/>
            </a:xfrm>
            <a:custGeom>
              <a:avLst/>
              <a:gdLst>
                <a:gd name="connsiteX0" fmla="*/ 0 w 3816350"/>
                <a:gd name="connsiteY0" fmla="*/ 54229 h 495109"/>
                <a:gd name="connsiteX1" fmla="*/ 54229 w 3816350"/>
                <a:gd name="connsiteY1" fmla="*/ 0 h 495109"/>
                <a:gd name="connsiteX2" fmla="*/ 3762121 w 3816350"/>
                <a:gd name="connsiteY2" fmla="*/ 0 h 495109"/>
                <a:gd name="connsiteX3" fmla="*/ 3816350 w 3816350"/>
                <a:gd name="connsiteY3" fmla="*/ 54229 h 495109"/>
                <a:gd name="connsiteX4" fmla="*/ 3816350 w 3816350"/>
                <a:gd name="connsiteY4" fmla="*/ 440880 h 495109"/>
                <a:gd name="connsiteX5" fmla="*/ 3762121 w 3816350"/>
                <a:gd name="connsiteY5" fmla="*/ 495109 h 495109"/>
                <a:gd name="connsiteX6" fmla="*/ 54229 w 3816350"/>
                <a:gd name="connsiteY6" fmla="*/ 495109 h 495109"/>
                <a:gd name="connsiteX7" fmla="*/ 0 w 3816350"/>
                <a:gd name="connsiteY7" fmla="*/ 440880 h 495109"/>
                <a:gd name="connsiteX8" fmla="*/ 0 w 3816350"/>
                <a:gd name="connsiteY8" fmla="*/ 54229 h 495109"/>
                <a:gd name="connsiteX0" fmla="*/ 3175 w 3819525"/>
                <a:gd name="connsiteY0" fmla="*/ 54229 h 495109"/>
                <a:gd name="connsiteX1" fmla="*/ 57404 w 3819525"/>
                <a:gd name="connsiteY1" fmla="*/ 0 h 495109"/>
                <a:gd name="connsiteX2" fmla="*/ 3765296 w 3819525"/>
                <a:gd name="connsiteY2" fmla="*/ 0 h 495109"/>
                <a:gd name="connsiteX3" fmla="*/ 3819525 w 3819525"/>
                <a:gd name="connsiteY3" fmla="*/ 54229 h 495109"/>
                <a:gd name="connsiteX4" fmla="*/ 3819525 w 3819525"/>
                <a:gd name="connsiteY4" fmla="*/ 440880 h 495109"/>
                <a:gd name="connsiteX5" fmla="*/ 3765296 w 3819525"/>
                <a:gd name="connsiteY5" fmla="*/ 495109 h 495109"/>
                <a:gd name="connsiteX6" fmla="*/ 57404 w 3819525"/>
                <a:gd name="connsiteY6" fmla="*/ 495109 h 495109"/>
                <a:gd name="connsiteX7" fmla="*/ 3175 w 3819525"/>
                <a:gd name="connsiteY7" fmla="*/ 440880 h 495109"/>
                <a:gd name="connsiteX8" fmla="*/ 0 w 3819525"/>
                <a:gd name="connsiteY8" fmla="*/ 200912 h 495109"/>
                <a:gd name="connsiteX9" fmla="*/ 3175 w 3819525"/>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57404 w 3819525"/>
                <a:gd name="connsiteY7" fmla="*/ 495109 h 495109"/>
                <a:gd name="connsiteX8" fmla="*/ 3175 w 3819525"/>
                <a:gd name="connsiteY8" fmla="*/ 440880 h 495109"/>
                <a:gd name="connsiteX9" fmla="*/ 0 w 3819525"/>
                <a:gd name="connsiteY9" fmla="*/ 200912 h 495109"/>
                <a:gd name="connsiteX10" fmla="*/ 3175 w 3819525"/>
                <a:gd name="connsiteY10" fmla="*/ 54229 h 495109"/>
                <a:gd name="connsiteX0" fmla="*/ 238191 w 4054541"/>
                <a:gd name="connsiteY0" fmla="*/ 54229 h 495109"/>
                <a:gd name="connsiteX1" fmla="*/ 292420 w 4054541"/>
                <a:gd name="connsiteY1" fmla="*/ 0 h 495109"/>
                <a:gd name="connsiteX2" fmla="*/ 456473 w 4054541"/>
                <a:gd name="connsiteY2" fmla="*/ 887 h 495109"/>
                <a:gd name="connsiteX3" fmla="*/ 4000312 w 4054541"/>
                <a:gd name="connsiteY3" fmla="*/ 0 h 495109"/>
                <a:gd name="connsiteX4" fmla="*/ 4054541 w 4054541"/>
                <a:gd name="connsiteY4" fmla="*/ 54229 h 495109"/>
                <a:gd name="connsiteX5" fmla="*/ 4054541 w 4054541"/>
                <a:gd name="connsiteY5" fmla="*/ 440880 h 495109"/>
                <a:gd name="connsiteX6" fmla="*/ 4000312 w 4054541"/>
                <a:gd name="connsiteY6" fmla="*/ 495109 h 495109"/>
                <a:gd name="connsiteX7" fmla="*/ 292420 w 4054541"/>
                <a:gd name="connsiteY7" fmla="*/ 495109 h 495109"/>
                <a:gd name="connsiteX8" fmla="*/ 235016 w 4054541"/>
                <a:gd name="connsiteY8" fmla="*/ 200912 h 495109"/>
                <a:gd name="connsiteX9" fmla="*/ 238191 w 4054541"/>
                <a:gd name="connsiteY9" fmla="*/ 54229 h 495109"/>
                <a:gd name="connsiteX0" fmla="*/ 3175 w 3819525"/>
                <a:gd name="connsiteY0" fmla="*/ 54229 h 495109"/>
                <a:gd name="connsiteX1" fmla="*/ 57404 w 3819525"/>
                <a:gd name="connsiteY1" fmla="*/ 0 h 495109"/>
                <a:gd name="connsiteX2" fmla="*/ 221457 w 3819525"/>
                <a:gd name="connsiteY2" fmla="*/ 887 h 495109"/>
                <a:gd name="connsiteX3" fmla="*/ 3765296 w 3819525"/>
                <a:gd name="connsiteY3" fmla="*/ 0 h 495109"/>
                <a:gd name="connsiteX4" fmla="*/ 3819525 w 3819525"/>
                <a:gd name="connsiteY4" fmla="*/ 54229 h 495109"/>
                <a:gd name="connsiteX5" fmla="*/ 3819525 w 3819525"/>
                <a:gd name="connsiteY5" fmla="*/ 440880 h 495109"/>
                <a:gd name="connsiteX6" fmla="*/ 3765296 w 3819525"/>
                <a:gd name="connsiteY6" fmla="*/ 495109 h 495109"/>
                <a:gd name="connsiteX7" fmla="*/ 0 w 3819525"/>
                <a:gd name="connsiteY7" fmla="*/ 200912 h 495109"/>
                <a:gd name="connsiteX8" fmla="*/ 3175 w 3819525"/>
                <a:gd name="connsiteY8" fmla="*/ 54229 h 495109"/>
                <a:gd name="connsiteX0" fmla="*/ 3175 w 3819525"/>
                <a:gd name="connsiteY0" fmla="*/ 54229 h 442939"/>
                <a:gd name="connsiteX1" fmla="*/ 57404 w 3819525"/>
                <a:gd name="connsiteY1" fmla="*/ 0 h 442939"/>
                <a:gd name="connsiteX2" fmla="*/ 221457 w 3819525"/>
                <a:gd name="connsiteY2" fmla="*/ 887 h 442939"/>
                <a:gd name="connsiteX3" fmla="*/ 3765296 w 3819525"/>
                <a:gd name="connsiteY3" fmla="*/ 0 h 442939"/>
                <a:gd name="connsiteX4" fmla="*/ 3819525 w 3819525"/>
                <a:gd name="connsiteY4" fmla="*/ 54229 h 442939"/>
                <a:gd name="connsiteX5" fmla="*/ 3819525 w 3819525"/>
                <a:gd name="connsiteY5" fmla="*/ 440880 h 442939"/>
                <a:gd name="connsiteX6" fmla="*/ 0 w 3819525"/>
                <a:gd name="connsiteY6" fmla="*/ 200912 h 442939"/>
                <a:gd name="connsiteX7" fmla="*/ 3175 w 3819525"/>
                <a:gd name="connsiteY7" fmla="*/ 54229 h 442939"/>
                <a:gd name="connsiteX0" fmla="*/ 3175 w 3819525"/>
                <a:gd name="connsiteY0" fmla="*/ 54229 h 200912"/>
                <a:gd name="connsiteX1" fmla="*/ 57404 w 3819525"/>
                <a:gd name="connsiteY1" fmla="*/ 0 h 200912"/>
                <a:gd name="connsiteX2" fmla="*/ 221457 w 3819525"/>
                <a:gd name="connsiteY2" fmla="*/ 887 h 200912"/>
                <a:gd name="connsiteX3" fmla="*/ 3765296 w 3819525"/>
                <a:gd name="connsiteY3" fmla="*/ 0 h 200912"/>
                <a:gd name="connsiteX4" fmla="*/ 3819525 w 3819525"/>
                <a:gd name="connsiteY4" fmla="*/ 54229 h 200912"/>
                <a:gd name="connsiteX5" fmla="*/ 0 w 3819525"/>
                <a:gd name="connsiteY5" fmla="*/ 200912 h 200912"/>
                <a:gd name="connsiteX6" fmla="*/ 3175 w 3819525"/>
                <a:gd name="connsiteY6" fmla="*/ 54229 h 200912"/>
                <a:gd name="connsiteX0" fmla="*/ 3175 w 3765296"/>
                <a:gd name="connsiteY0" fmla="*/ 54229 h 200912"/>
                <a:gd name="connsiteX1" fmla="*/ 57404 w 3765296"/>
                <a:gd name="connsiteY1" fmla="*/ 0 h 200912"/>
                <a:gd name="connsiteX2" fmla="*/ 221457 w 3765296"/>
                <a:gd name="connsiteY2" fmla="*/ 887 h 200912"/>
                <a:gd name="connsiteX3" fmla="*/ 3765296 w 3765296"/>
                <a:gd name="connsiteY3" fmla="*/ 0 h 200912"/>
                <a:gd name="connsiteX4" fmla="*/ 0 w 3765296"/>
                <a:gd name="connsiteY4" fmla="*/ 200912 h 200912"/>
                <a:gd name="connsiteX5" fmla="*/ 3175 w 3765296"/>
                <a:gd name="connsiteY5" fmla="*/ 54229 h 200912"/>
                <a:gd name="connsiteX0" fmla="*/ 3175 w 221457"/>
                <a:gd name="connsiteY0" fmla="*/ 54229 h 200912"/>
                <a:gd name="connsiteX1" fmla="*/ 57404 w 221457"/>
                <a:gd name="connsiteY1" fmla="*/ 0 h 200912"/>
                <a:gd name="connsiteX2" fmla="*/ 221457 w 221457"/>
                <a:gd name="connsiteY2" fmla="*/ 887 h 200912"/>
                <a:gd name="connsiteX3" fmla="*/ 0 w 221457"/>
                <a:gd name="connsiteY3" fmla="*/ 200912 h 200912"/>
                <a:gd name="connsiteX4" fmla="*/ 3175 w 221457"/>
                <a:gd name="connsiteY4" fmla="*/ 54229 h 200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457" h="200912">
                  <a:moveTo>
                    <a:pt x="3175" y="54229"/>
                  </a:moveTo>
                  <a:cubicBezTo>
                    <a:pt x="3175" y="24279"/>
                    <a:pt x="27454" y="0"/>
                    <a:pt x="57404" y="0"/>
                  </a:cubicBezTo>
                  <a:lnTo>
                    <a:pt x="221457" y="887"/>
                  </a:lnTo>
                  <a:lnTo>
                    <a:pt x="0" y="200912"/>
                  </a:lnTo>
                  <a:cubicBezTo>
                    <a:pt x="1058" y="152018"/>
                    <a:pt x="2117" y="103123"/>
                    <a:pt x="3175" y="54229"/>
                  </a:cubicBezTo>
                  <a:close/>
                </a:path>
              </a:pathLst>
            </a:custGeom>
            <a:solidFill>
              <a:schemeClr val="bg1"/>
            </a:solidFill>
            <a:ln w="28575">
              <a:solidFill>
                <a:srgbClr val="7768A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pic>
        <p:nvPicPr>
          <p:cNvPr id="31753"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46613" y="2354263"/>
            <a:ext cx="3800475" cy="400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fade">
                                      <p:cBhvr>
                                        <p:cTn id="17" dur="500"/>
                                        <p:tgtEl>
                                          <p:spTgt spid="2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500"/>
                                        <p:tgtEl>
                                          <p:spTgt spid="25"/>
                                        </p:tgtEl>
                                      </p:cBhvr>
                                    </p:animEffect>
                                  </p:childTnLst>
                                </p:cTn>
                              </p:par>
                              <p:par>
                                <p:cTn id="23" presetID="10" presetClass="entr" presetSubtype="0" fill="hold" nodeType="with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DDC5F2CB-22BC-4F8C-9D44-046865442D39}"/>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A8F5C425-775E-40CE-AB41-7DA6788B9797}"/>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32772" name="Title 1"/>
          <p:cNvSpPr txBox="1">
            <a:spLocks noChangeArrowheads="1"/>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eaLnBrk="1" hangingPunct="1">
              <a:spcBef>
                <a:spcPct val="0"/>
              </a:spcBef>
              <a:buFontTx/>
              <a:buNone/>
            </a:pPr>
            <a:r>
              <a:rPr lang="en-US" altLang="en-US" sz="3600">
                <a:solidFill>
                  <a:schemeClr val="tx1"/>
                </a:solidFill>
                <a:latin typeface="Twinkl SemiBold" pitchFamily="2" charset="0"/>
              </a:rPr>
              <a:t>Success Criteria</a:t>
            </a:r>
          </a:p>
        </p:txBody>
      </p:sp>
      <p:sp>
        <p:nvSpPr>
          <p:cNvPr id="32773" name="Title 1"/>
          <p:cNvSpPr txBox="1">
            <a:spLocks noChangeArrowheads="1"/>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eaLnBrk="1" hangingPunct="1">
              <a:spcBef>
                <a:spcPct val="0"/>
              </a:spcBef>
              <a:buFontTx/>
              <a:buNone/>
            </a:pPr>
            <a:r>
              <a:rPr lang="en-US" altLang="en-US" sz="3600">
                <a:solidFill>
                  <a:schemeClr val="tx1"/>
                </a:solidFill>
                <a:latin typeface="Twinkl SemiBold" pitchFamily="2" charset="0"/>
              </a:rPr>
              <a:t>Aim</a:t>
            </a:r>
          </a:p>
        </p:txBody>
      </p:sp>
      <p:sp>
        <p:nvSpPr>
          <p:cNvPr id="32774" name="Content Placeholder 15"/>
          <p:cNvSpPr>
            <a:spLocks noGrp="1" noChangeArrowheads="1"/>
          </p:cNvSpPr>
          <p:nvPr>
            <p:ph idx="4294967295"/>
          </p:nvPr>
        </p:nvSpPr>
        <p:spPr>
          <a:xfrm>
            <a:off x="628650" y="1127125"/>
            <a:ext cx="7886700" cy="1409700"/>
          </a:xfrm>
        </p:spPr>
        <p:txBody>
          <a:bodyPr/>
          <a:lstStyle/>
          <a:p>
            <a:pPr eaLnBrk="1" hangingPunct="1"/>
            <a:r>
              <a:rPr lang="en-GB" altLang="en-US" smtClean="0"/>
              <a:t>To discuss key parts of a Jewish synagogue.</a:t>
            </a:r>
          </a:p>
        </p:txBody>
      </p:sp>
      <p:sp>
        <p:nvSpPr>
          <p:cNvPr id="32775" name="Content Placeholder 15"/>
          <p:cNvSpPr txBox="1">
            <a:spLocks noChangeArrowheads="1"/>
          </p:cNvSpPr>
          <p:nvPr/>
        </p:nvSpPr>
        <p:spPr bwMode="auto">
          <a:xfrm>
            <a:off x="628650" y="3467100"/>
            <a:ext cx="7886700" cy="265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eaLnBrk="1" hangingPunct="1"/>
            <a:r>
              <a:rPr lang="en-GB" altLang="en-US"/>
              <a:t>I can explain what a place of worship is.</a:t>
            </a:r>
          </a:p>
          <a:p>
            <a:pPr eaLnBrk="1" hangingPunct="1"/>
            <a:r>
              <a:rPr lang="en-GB" altLang="en-US"/>
              <a:t>I can name and talk about some important parts of a Jewish synagogue.</a:t>
            </a:r>
          </a:p>
          <a:p>
            <a:pPr eaLnBrk="1" hangingPunct="1"/>
            <a:r>
              <a:rPr lang="en-GB" altLang="en-US"/>
              <a:t>I can talk about some important things that Jewish people believe.</a:t>
            </a:r>
          </a:p>
          <a:p>
            <a:pPr eaLnBrk="1" hangingPunct="1"/>
            <a:r>
              <a:rPr lang="en-GB" altLang="en-US"/>
              <a:t>I can identify and name important parts and objects from a synagogue.</a:t>
            </a:r>
          </a:p>
        </p:txBody>
      </p:sp>
      <p:pic>
        <p:nvPicPr>
          <p:cNvPr id="32776"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612775"/>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Custom 3">
      <a:majorFont>
        <a:latin typeface="Twinkl SemiBold"/>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 id="{1ADDB1BB-0B25-4201-92C4-C10345475AC7}" vid="{AEF62274-0B55-49D0-A2A4-32014AE46B9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#English Lesson Presentation</Template>
  <TotalTime>303</TotalTime>
  <Words>1100</Words>
  <Application>Microsoft Office PowerPoint</Application>
  <PresentationFormat>On-screen Show (4:3)</PresentationFormat>
  <Paragraphs>113</Paragraphs>
  <Slides>21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Twinkl SemiBold</vt:lpstr>
      <vt:lpstr>Tuffy</vt:lpstr>
      <vt:lpstr>Arial</vt:lpstr>
      <vt:lpstr>Twinkl</vt:lpstr>
      <vt:lpstr>Calibri</vt:lpstr>
      <vt:lpstr>Wingdings</vt:lpstr>
      <vt:lpstr>Office Theme</vt:lpstr>
      <vt:lpstr>RE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Cris Lima</dc:creator>
  <cp:lastModifiedBy>Janine Nayler</cp:lastModifiedBy>
  <cp:revision>26</cp:revision>
  <dcterms:created xsi:type="dcterms:W3CDTF">2018-05-09T14:51:34Z</dcterms:created>
  <dcterms:modified xsi:type="dcterms:W3CDTF">2020-05-01T11:13:28Z</dcterms:modified>
</cp:coreProperties>
</file>