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70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471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071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338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112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49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54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697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543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026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600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AD70-3952-41A2-895A-576296B9C84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C41C5-9E04-4746-ABE8-438DDAC08E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328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Rainforests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684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gnificent Rainforest Digital Art by MGL Meiklejohn Graphic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033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oug Eaton (Tropical Rainforest) Signature Collection | The Art Gro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238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ainforest Wildlife - 8 X 10 Print - Wall Art - Home Decor - Kid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705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eautiful Rainforest Digital Art by MGL Meiklejohn Graphics Licens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23" y="0"/>
            <a:ext cx="12088677" cy="685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0037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Rainforests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Rainforests</dc:title>
  <dc:creator>Susan Shears</dc:creator>
  <cp:lastModifiedBy>Susan Shears</cp:lastModifiedBy>
  <cp:revision>1</cp:revision>
  <dcterms:created xsi:type="dcterms:W3CDTF">2020-03-30T10:09:41Z</dcterms:created>
  <dcterms:modified xsi:type="dcterms:W3CDTF">2020-03-30T10:10:22Z</dcterms:modified>
</cp:coreProperties>
</file>