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14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14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593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60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901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970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89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656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46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582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46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8F15-B12A-496C-9AC4-8A819987B8E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0F8E6-75CF-4839-B18F-F02C30E242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238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Y8eIqCEu0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RTdq0VsLG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mewhere Over the Rainbow Short Stories - Music Demon Dad Mo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72" y="59430"/>
            <a:ext cx="4181855" cy="653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392099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are learning about</a:t>
            </a:r>
            <a:br>
              <a:rPr lang="en-GB" dirty="0" smtClean="0"/>
            </a:br>
            <a:r>
              <a:rPr lang="en-GB" dirty="0" smtClean="0"/>
              <a:t>prepositions, </a:t>
            </a:r>
            <a:br>
              <a:rPr lang="en-GB" dirty="0" smtClean="0"/>
            </a:br>
            <a:r>
              <a:rPr lang="en-GB" dirty="0" smtClean="0"/>
              <a:t>peasants, princes,</a:t>
            </a:r>
            <a:br>
              <a:rPr lang="en-GB" dirty="0" smtClean="0"/>
            </a:br>
            <a:r>
              <a:rPr lang="en-GB" dirty="0" smtClean="0"/>
              <a:t>magic, rainbows </a:t>
            </a:r>
            <a:br>
              <a:rPr lang="en-GB" dirty="0" smtClean="0"/>
            </a:br>
            <a:r>
              <a:rPr lang="en-GB" dirty="0" smtClean="0"/>
              <a:t>and </a:t>
            </a:r>
            <a:br>
              <a:rPr lang="en-GB" dirty="0" smtClean="0"/>
            </a:br>
            <a:r>
              <a:rPr lang="en-GB" dirty="0" smtClean="0"/>
              <a:t> Shakespeare’s</a:t>
            </a:r>
            <a:br>
              <a:rPr lang="en-GB" dirty="0" smtClean="0"/>
            </a:br>
            <a:r>
              <a:rPr lang="en-GB" dirty="0" smtClean="0"/>
              <a:t>A Midsummer Nights</a:t>
            </a:r>
            <a:br>
              <a:rPr lang="en-GB" dirty="0" smtClean="0"/>
            </a:br>
            <a:r>
              <a:rPr lang="en-GB" dirty="0" smtClean="0"/>
              <a:t>Dream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57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58" y="4168775"/>
            <a:ext cx="2143125" cy="21431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Rainbow stories – I will need an adult to help me with these activities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Learning intention: I will learn more prepositions (in, on, under, over, beside, in front of, behind) and identify colours</a:t>
            </a:r>
          </a:p>
          <a:p>
            <a:r>
              <a:rPr lang="en-GB" dirty="0" smtClean="0"/>
              <a:t>We are going to – explore, discover, anticipate and interact</a:t>
            </a:r>
          </a:p>
          <a:p>
            <a:pPr marL="0" indent="0">
              <a:buNone/>
            </a:pPr>
            <a:r>
              <a:rPr lang="en-GB" dirty="0" smtClean="0"/>
              <a:t>                                         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58" y="3302000"/>
            <a:ext cx="2857500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8486"/>
          <a:stretch/>
        </p:blipFill>
        <p:spPr>
          <a:xfrm>
            <a:off x="5375979" y="3681985"/>
            <a:ext cx="2858836" cy="25815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5415" y="3302000"/>
            <a:ext cx="263842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339" y="3767329"/>
            <a:ext cx="5089144" cy="25445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Rainbow colours story and song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https://www.youtube.com/watch?v=lY8eIqCEu04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>
                <a:hlinkClick r:id="rId4"/>
              </a:rPr>
              <a:t>https://www.youtube.com/watch?v=nRTdq0VsLGQ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Now let’s go hunting for rainbow colours…</a:t>
            </a:r>
          </a:p>
          <a:p>
            <a:endParaRPr lang="en-GB" dirty="0"/>
          </a:p>
          <a:p>
            <a:r>
              <a:rPr lang="en-GB" dirty="0" smtClean="0"/>
              <a:t>Let’s get creative and make rainbows…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789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Prepositions – show me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</a:t>
            </a:r>
            <a:r>
              <a:rPr lang="en-US" dirty="0" smtClean="0"/>
              <a:t>n        on        under         over        beside          in front of          behind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5325" y="407162"/>
            <a:ext cx="1981926" cy="10405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413" y="2463265"/>
            <a:ext cx="7315348" cy="425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3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99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We are learning about prepositions,  peasants, princes, magic, rainbows  and   Shakespeare’s A Midsummer Nights Dream </vt:lpstr>
      <vt:lpstr>Rainbow stories – I will need an adult to help me with these activities </vt:lpstr>
      <vt:lpstr>Rainbow colours story and song</vt:lpstr>
      <vt:lpstr>Prepositions – show me …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learning about pesants, princes, magic, rainbows  and  fairies  A Midsummer Nights Dream</dc:title>
  <dc:creator>S. Hargood</dc:creator>
  <cp:lastModifiedBy>Jack Andrew</cp:lastModifiedBy>
  <cp:revision>17</cp:revision>
  <dcterms:created xsi:type="dcterms:W3CDTF">2020-04-17T08:27:59Z</dcterms:created>
  <dcterms:modified xsi:type="dcterms:W3CDTF">2020-04-20T12:52:24Z</dcterms:modified>
</cp:coreProperties>
</file>