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5"/>
  </p:notesMasterIdLst>
  <p:handoutMasterIdLst>
    <p:handoutMasterId r:id="rId26"/>
  </p:handoutMasterIdLst>
  <p:sldIdLst>
    <p:sldId id="258" r:id="rId5"/>
    <p:sldId id="264" r:id="rId6"/>
    <p:sldId id="268" r:id="rId7"/>
    <p:sldId id="273" r:id="rId8"/>
    <p:sldId id="274" r:id="rId9"/>
    <p:sldId id="271" r:id="rId10"/>
    <p:sldId id="275" r:id="rId11"/>
    <p:sldId id="269" r:id="rId12"/>
    <p:sldId id="276" r:id="rId13"/>
    <p:sldId id="272" r:id="rId14"/>
    <p:sldId id="277" r:id="rId15"/>
    <p:sldId id="270" r:id="rId16"/>
    <p:sldId id="279" r:id="rId17"/>
    <p:sldId id="278" r:id="rId18"/>
    <p:sldId id="280" r:id="rId19"/>
    <p:sldId id="281" r:id="rId20"/>
    <p:sldId id="282" r:id="rId21"/>
    <p:sldId id="283" r:id="rId22"/>
    <p:sldId id="284" r:id="rId23"/>
    <p:sldId id="267" r:id="rId2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Twinkl" panose="020B0604020202020204" pitchFamily="2" charset="0"/>
      <p:regular r:id="rId31"/>
      <p:bold r:id="rId32"/>
    </p:embeddedFont>
    <p:embeddedFont>
      <p:font typeface="Sassoon Infant Rg" panose="02000503030000020003" pitchFamily="50" charset="0"/>
      <p:regular r:id="rId33"/>
      <p:bold r:id="rId34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53B8F"/>
    <a:srgbClr val="009F90"/>
    <a:srgbClr val="2DB6BC"/>
    <a:srgbClr val="DE1E5A"/>
    <a:srgbClr val="18A0DB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76" y="10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font" Target="fonts/font8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6.fntdata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2.fntdata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ABC5D8C-43AE-44A8-B9DA-FC85DFF60C9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C95D61-1641-455F-855E-0869BACE83C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896D893-392D-4432-90CA-08315385E52F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5764B5-5A94-47A4-BCCB-B8CFDCFCFE8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8ACA22-8C9F-48A2-910C-A09F7EBB8C5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1AD8A45-6B32-4061-A2A0-59E35019E3C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5A09CC1-D5FC-4ACE-AE6B-3CC424B25EF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AEAA75-52DF-4807-A90C-7413C8C912E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2F987FF-7A5C-444E-8988-DCE5CC3C9E38}" type="datetimeFigureOut">
              <a:rPr lang="en-GB"/>
              <a:pPr>
                <a:defRPr/>
              </a:pPr>
              <a:t>07/01/2021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5C1CEBE-5622-496D-AF3E-9BB4C0F30F1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53D8FD5-5DC0-4B0A-A732-FF9824CEB9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821224-9899-4232-AC5D-10EF4D0112E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55CD77-9DC7-4671-B133-136A0BE5CA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9A8D49C-B1A7-48D1-B280-652FB331B0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0860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46D192E-35B1-4D92-B309-BD44FEA05991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9845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E4B55CFB-7DFE-4326-8554-F2976517A869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7866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231DF6B1-D7B6-40FC-8E91-A8699934E302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4C7C40F-682A-4CBE-A2F7-16B2592E1022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316D572-EDF6-4896-A176-11BF9F39D11A}"/>
              </a:ext>
            </a:extLst>
          </p:cNvPr>
          <p:cNvSpPr txBox="1">
            <a:spLocks/>
          </p:cNvSpPr>
          <p:nvPr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9B54421-E0DE-4F36-ADB0-DD3E13E8A4F5}"/>
              </a:ext>
            </a:extLst>
          </p:cNvPr>
          <p:cNvSpPr txBox="1">
            <a:spLocks/>
          </p:cNvSpPr>
          <p:nvPr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BDDC45B9-FD3A-427C-86B2-D252654584C2}"/>
              </a:ext>
            </a:extLst>
          </p:cNvPr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66280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7980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8A5F8037-7961-420E-9EBF-3E09CD3356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Less Than 1?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72"/>
          <a:stretch>
            <a:fillRect/>
          </a:stretch>
        </p:blipFill>
        <p:spPr bwMode="auto">
          <a:xfrm>
            <a:off x="95250" y="4471988"/>
            <a:ext cx="1025525" cy="238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13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0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12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15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8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7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10</a:t>
            </a:r>
            <a:endParaRPr lang="en-GB" b="1" dirty="0"/>
          </a:p>
        </p:txBody>
      </p:sp>
      <p:sp>
        <p:nvSpPr>
          <p:cNvPr id="10" name="Arrow: Right 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4D6645F-30A7-4C24-8AD7-91465041AE92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85B66EA9-AF9A-44A5-B663-9362CCF248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More Than 1?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13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0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11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2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10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6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5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3" y="4691063"/>
            <a:ext cx="1735137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>
            <a:extLst>
              <a:ext uri="{FF2B5EF4-FFF2-40B4-BE49-F238E27FC236}">
                <a16:creationId xmlns:a16="http://schemas.microsoft.com/office/drawing/2014/main" id="{00945976-4DF9-4243-9417-B2BCFC3FB8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Less Than 2?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9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0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12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11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5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18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3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27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437"/>
          <a:stretch>
            <a:fillRect/>
          </a:stretch>
        </p:blipFill>
        <p:spPr bwMode="auto">
          <a:xfrm>
            <a:off x="115888" y="4491038"/>
            <a:ext cx="1266825" cy="236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7" grpId="0" animBg="1"/>
      <p:bldP spid="1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E9A6F61E-D046-4452-A516-4C28816486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More Than 2?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19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0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4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11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15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8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3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230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4471988"/>
            <a:ext cx="1231900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1DC5D596-3822-4B06-88FC-191D7E6511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Less Than 3?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9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10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6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2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3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18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14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332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900"/>
          <a:stretch>
            <a:fillRect/>
          </a:stretch>
        </p:blipFill>
        <p:spPr bwMode="auto">
          <a:xfrm>
            <a:off x="25400" y="4408488"/>
            <a:ext cx="1611313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id="{5F24903F-2238-426F-A66E-C4FAAD31B0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More Than 3?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19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8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11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3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2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4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13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14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434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" y="4799013"/>
            <a:ext cx="1436688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6" grpId="0" animBg="1"/>
      <p:bldP spid="16" grpId="1" animBg="1"/>
      <p:bldP spid="17" grpId="0" animBg="1"/>
      <p:bldP spid="1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>
            <a:extLst>
              <a:ext uri="{FF2B5EF4-FFF2-40B4-BE49-F238E27FC236}">
                <a16:creationId xmlns:a16="http://schemas.microsoft.com/office/drawing/2014/main" id="{4E3C2DF3-E91F-47D8-9313-577C7DE9C3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Less Than 4?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16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19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3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11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5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13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2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7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22"/>
          <a:stretch>
            <a:fillRect/>
          </a:stretch>
        </p:blipFill>
        <p:spPr bwMode="auto">
          <a:xfrm>
            <a:off x="31750" y="4429125"/>
            <a:ext cx="1851025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>
            <a:extLst>
              <a:ext uri="{FF2B5EF4-FFF2-40B4-BE49-F238E27FC236}">
                <a16:creationId xmlns:a16="http://schemas.microsoft.com/office/drawing/2014/main" id="{A2774686-3864-4563-AF7D-B3B93E8B2E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More Than 4?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3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9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7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14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11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5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13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2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39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569"/>
          <a:stretch>
            <a:fillRect/>
          </a:stretch>
        </p:blipFill>
        <p:spPr bwMode="auto">
          <a:xfrm>
            <a:off x="69850" y="4864100"/>
            <a:ext cx="1743075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6" grpId="0" animBg="1"/>
      <p:bldP spid="16" grpId="1" animBg="1"/>
      <p:bldP spid="17" grpId="0" animBg="1"/>
      <p:bldP spid="1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>
            <a:extLst>
              <a:ext uri="{FF2B5EF4-FFF2-40B4-BE49-F238E27FC236}">
                <a16:creationId xmlns:a16="http://schemas.microsoft.com/office/drawing/2014/main" id="{908911AB-C44F-4421-9123-ADAB4C887C8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Less Than 5?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9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3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14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4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15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6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12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742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72"/>
          <a:stretch>
            <a:fillRect/>
          </a:stretch>
        </p:blipFill>
        <p:spPr bwMode="auto">
          <a:xfrm>
            <a:off x="95250" y="4471988"/>
            <a:ext cx="1025525" cy="238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>
            <a:extLst>
              <a:ext uri="{FF2B5EF4-FFF2-40B4-BE49-F238E27FC236}">
                <a16:creationId xmlns:a16="http://schemas.microsoft.com/office/drawing/2014/main" id="{1518F8DC-D17B-4526-9FC3-319E093F44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More 1 Than 5?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9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4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14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3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6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16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12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844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3" y="4691063"/>
            <a:ext cx="1735137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>
            <a:extLst>
              <a:ext uri="{FF2B5EF4-FFF2-40B4-BE49-F238E27FC236}">
                <a16:creationId xmlns:a16="http://schemas.microsoft.com/office/drawing/2014/main" id="{4015F6BD-993C-437D-B3F4-D862D4149D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Less 1 Than 6?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7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14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5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13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9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12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6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946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437"/>
          <a:stretch>
            <a:fillRect/>
          </a:stretch>
        </p:blipFill>
        <p:spPr bwMode="auto">
          <a:xfrm>
            <a:off x="115888" y="4491038"/>
            <a:ext cx="1266825" cy="236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>
            <a:extLst>
              <a:ext uri="{FF2B5EF4-FFF2-40B4-BE49-F238E27FC236}">
                <a16:creationId xmlns:a16="http://schemas.microsoft.com/office/drawing/2014/main" id="{531AA9A0-9D2C-49B5-ABE1-EFB0BA3A2B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More 1 Than 6?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12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3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5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16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5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17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7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492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4471988"/>
            <a:ext cx="1231900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0">
            <a:extLst>
              <a:ext uri="{FF2B5EF4-FFF2-40B4-BE49-F238E27FC236}">
                <a16:creationId xmlns:a16="http://schemas.microsoft.com/office/drawing/2014/main" id="{29878CE9-2A45-4C5C-9B6C-854A4254A9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Less Than 7?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12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6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5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8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4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18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17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151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900"/>
          <a:stretch>
            <a:fillRect/>
          </a:stretch>
        </p:blipFill>
        <p:spPr bwMode="auto">
          <a:xfrm>
            <a:off x="25400" y="4408488"/>
            <a:ext cx="1611313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0">
            <a:extLst>
              <a:ext uri="{FF2B5EF4-FFF2-40B4-BE49-F238E27FC236}">
                <a16:creationId xmlns:a16="http://schemas.microsoft.com/office/drawing/2014/main" id="{00064EC0-6EEB-4860-8478-F8E23D1CE0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More Than 7?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12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19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7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3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8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14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6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254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" y="4799013"/>
            <a:ext cx="1436688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0">
            <a:extLst>
              <a:ext uri="{FF2B5EF4-FFF2-40B4-BE49-F238E27FC236}">
                <a16:creationId xmlns:a16="http://schemas.microsoft.com/office/drawing/2014/main" id="{E9D49080-D2FC-4A3E-ADFD-D52EAAFCA4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Less Than 8?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9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17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7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10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8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14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6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15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356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22"/>
          <a:stretch>
            <a:fillRect/>
          </a:stretch>
        </p:blipFill>
        <p:spPr bwMode="auto">
          <a:xfrm>
            <a:off x="31750" y="4429125"/>
            <a:ext cx="1851025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0">
            <a:extLst>
              <a:ext uri="{FF2B5EF4-FFF2-40B4-BE49-F238E27FC236}">
                <a16:creationId xmlns:a16="http://schemas.microsoft.com/office/drawing/2014/main" id="{EEB2D5B3-1958-4530-A29F-FFF4B518EAE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More Than 8?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11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6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4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15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8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18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9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7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458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569"/>
          <a:stretch>
            <a:fillRect/>
          </a:stretch>
        </p:blipFill>
        <p:spPr bwMode="auto">
          <a:xfrm>
            <a:off x="69850" y="4864100"/>
            <a:ext cx="1743075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7" grpId="0" animBg="1"/>
      <p:bldP spid="17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0">
            <a:extLst>
              <a:ext uri="{FF2B5EF4-FFF2-40B4-BE49-F238E27FC236}">
                <a16:creationId xmlns:a16="http://schemas.microsoft.com/office/drawing/2014/main" id="{5C116FD5-2F80-41C5-B715-073D84AD16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Less Than 9?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6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12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10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8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4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18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7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17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561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72"/>
          <a:stretch>
            <a:fillRect/>
          </a:stretch>
        </p:blipFill>
        <p:spPr bwMode="auto">
          <a:xfrm>
            <a:off x="95250" y="4471988"/>
            <a:ext cx="1025525" cy="238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20">
            <a:extLst>
              <a:ext uri="{FF2B5EF4-FFF2-40B4-BE49-F238E27FC236}">
                <a16:creationId xmlns:a16="http://schemas.microsoft.com/office/drawing/2014/main" id="{19E2F1BC-3256-47AD-87BF-CA460B15C7C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3600" dirty="0">
                <a:latin typeface="+mn-lt"/>
              </a:rPr>
              <a:t>What Is 1 More Than 9?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97DA3E-2424-408A-B515-F43004E06E87}"/>
              </a:ext>
            </a:extLst>
          </p:cNvPr>
          <p:cNvSpPr/>
          <p:nvPr/>
        </p:nvSpPr>
        <p:spPr>
          <a:xfrm>
            <a:off x="1247775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8</a:t>
            </a:r>
            <a:endParaRPr lang="en-GB" b="1" dirty="0"/>
          </a:p>
        </p:txBody>
      </p:sp>
      <p:sp>
        <p:nvSpPr>
          <p:cNvPr id="11" name="answer">
            <a:extLst>
              <a:ext uri="{FF2B5EF4-FFF2-40B4-BE49-F238E27FC236}">
                <a16:creationId xmlns:a16="http://schemas.microsoft.com/office/drawing/2014/main" id="{264D3D99-E7C7-43AD-8CB0-E1ADC52427DC}"/>
              </a:ext>
            </a:extLst>
          </p:cNvPr>
          <p:cNvSpPr/>
          <p:nvPr/>
        </p:nvSpPr>
        <p:spPr>
          <a:xfrm>
            <a:off x="3052763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14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59F9F49-4D99-4284-AE75-9EE6FA07E423}"/>
              </a:ext>
            </a:extLst>
          </p:cNvPr>
          <p:cNvSpPr/>
          <p:nvPr/>
        </p:nvSpPr>
        <p:spPr>
          <a:xfrm>
            <a:off x="4857750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16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FA0CAB1-EE86-4D0B-9E9F-0DDED3E3CF0A}"/>
              </a:ext>
            </a:extLst>
          </p:cNvPr>
          <p:cNvSpPr/>
          <p:nvPr/>
        </p:nvSpPr>
        <p:spPr>
          <a:xfrm>
            <a:off x="6662738" y="17049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17</a:t>
            </a:r>
            <a:endParaRPr lang="en-GB" b="1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31AA08-0BF4-4A10-B030-BF9D012F877A}"/>
              </a:ext>
            </a:extLst>
          </p:cNvPr>
          <p:cNvSpPr/>
          <p:nvPr/>
        </p:nvSpPr>
        <p:spPr>
          <a:xfrm>
            <a:off x="1247775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5</a:t>
            </a:r>
            <a:endParaRPr lang="en-GB" b="1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3B00EA9-C8BE-403B-80FF-738085C7C75C}"/>
              </a:ext>
            </a:extLst>
          </p:cNvPr>
          <p:cNvSpPr/>
          <p:nvPr/>
        </p:nvSpPr>
        <p:spPr>
          <a:xfrm>
            <a:off x="3052763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10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F4E2C81-23B9-44E4-9E6B-26F457FC6325}"/>
              </a:ext>
            </a:extLst>
          </p:cNvPr>
          <p:cNvSpPr/>
          <p:nvPr/>
        </p:nvSpPr>
        <p:spPr>
          <a:xfrm>
            <a:off x="4857750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7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EA664B-2408-4012-91C4-C386C74FC2BF}"/>
              </a:ext>
            </a:extLst>
          </p:cNvPr>
          <p:cNvSpPr/>
          <p:nvPr/>
        </p:nvSpPr>
        <p:spPr>
          <a:xfrm>
            <a:off x="6662738" y="3838575"/>
            <a:ext cx="1266825" cy="1266825"/>
          </a:xfrm>
          <a:prstGeom prst="round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9</a:t>
            </a:r>
            <a:endParaRPr lang="en-GB" b="1" dirty="0"/>
          </a:p>
        </p:txBody>
      </p:sp>
      <p:sp>
        <p:nvSpPr>
          <p:cNvPr id="18" name="Arrow: Right 1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A2E20C1-1D61-4C55-ABFE-7255414F7943}"/>
              </a:ext>
            </a:extLst>
          </p:cNvPr>
          <p:cNvSpPr/>
          <p:nvPr/>
        </p:nvSpPr>
        <p:spPr>
          <a:xfrm>
            <a:off x="7481888" y="5664200"/>
            <a:ext cx="896937" cy="444500"/>
          </a:xfrm>
          <a:prstGeom prst="rightArrow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663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3" y="4691063"/>
            <a:ext cx="1735137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6" grpId="0" animBg="1"/>
      <p:bldP spid="16" grpId="1" animBg="1"/>
      <p:bldP spid="17" grpId="0" animBg="1"/>
      <p:bldP spid="17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1C33AF7-F25C-4DCB-925F-7C5DFE3FDEEF}" vid="{7384A72B-4B3B-468B-A13A-DB1D214D05B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2" ma:contentTypeDescription="Create a new document." ma:contentTypeScope="" ma:versionID="b7795bdc26526e19809f04d2fcbfd661">
  <xsd:schema xmlns:xsd="http://www.w3.org/2001/XMLSchema" xmlns:xs="http://www.w3.org/2001/XMLSchema" xmlns:p="http://schemas.microsoft.com/office/2006/metadata/properties" xmlns:ns3="8f5d97e6-ded4-425f-9516-8df36f1c414c" xmlns:ns4="bb044fed-4f04-426b-90a2-132be3e04469" targetNamespace="http://schemas.microsoft.com/office/2006/metadata/properties" ma:root="true" ma:fieldsID="82fb3800a830b7e4ddd325ffdce2b164" ns3:_="" ns4:_="">
    <xsd:import namespace="8f5d97e6-ded4-425f-9516-8df36f1c414c"/>
    <xsd:import namespace="bb044fed-4f04-426b-90a2-132be3e044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044fed-4f04-426b-90a2-132be3e04469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380C908-14F4-4843-A4DB-6F944869054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F0596B6-4F7D-46EB-B458-813FA8273F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bb044fed-4f04-426b-90a2-132be3e044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A72A043-4624-41F1-8E7F-8F142869C576}">
  <ds:schemaRefs>
    <ds:schemaRef ds:uri="bb044fed-4f04-426b-90a2-132be3e04469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8f5d97e6-ded4-425f-9516-8df36f1c414c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main</Template>
  <TotalTime>131</TotalTime>
  <Words>270</Words>
  <Application>Microsoft Office PowerPoint</Application>
  <PresentationFormat>On-screen Show (4:3)</PresentationFormat>
  <Paragraphs>162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Calibri</vt:lpstr>
      <vt:lpstr>Twinkl SemiBold</vt:lpstr>
      <vt:lpstr>Twinkl</vt:lpstr>
      <vt:lpstr>Sassoon Infant Rg</vt:lpstr>
      <vt:lpstr>Arial</vt:lpstr>
      <vt:lpstr>Office Theme</vt:lpstr>
      <vt:lpstr>PowerPoint Presentation</vt:lpstr>
      <vt:lpstr>What Is 1 Less Than 1?</vt:lpstr>
      <vt:lpstr>What Is 1 More Than 1?</vt:lpstr>
      <vt:lpstr>What Is 1 Less Than 2?</vt:lpstr>
      <vt:lpstr>What Is 1 More Than 2?</vt:lpstr>
      <vt:lpstr>What Is 1 Less Than 3?</vt:lpstr>
      <vt:lpstr>What Is 1 More Than 3?</vt:lpstr>
      <vt:lpstr>What Is 1 Less Than 4?</vt:lpstr>
      <vt:lpstr>What Is 1 More Than 4?</vt:lpstr>
      <vt:lpstr>What Is 1 Less Than 5?</vt:lpstr>
      <vt:lpstr>What Is More 1 Than 5?</vt:lpstr>
      <vt:lpstr>What Is Less 1 Than 6?</vt:lpstr>
      <vt:lpstr>What Is More 1 Than 6?</vt:lpstr>
      <vt:lpstr>What Is 1 Less Than 7?</vt:lpstr>
      <vt:lpstr>What Is 1 More Than 7?</vt:lpstr>
      <vt:lpstr>What Is 1 Less Than 8?</vt:lpstr>
      <vt:lpstr>What Is 1 More Than 8?</vt:lpstr>
      <vt:lpstr>What Is 1 Less Than 9?</vt:lpstr>
      <vt:lpstr>What Is 1 More Than 9?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Buckland</dc:creator>
  <cp:lastModifiedBy>Janine Nayler</cp:lastModifiedBy>
  <cp:revision>18</cp:revision>
  <dcterms:created xsi:type="dcterms:W3CDTF">2018-11-12T16:01:33Z</dcterms:created>
  <dcterms:modified xsi:type="dcterms:W3CDTF">2021-01-07T10:56:09Z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