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Twinkl" panose="020B0604020202020204" pitchFamily="2" charset="0"/>
      <p:regular r:id="rId14"/>
      <p:bold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 SemiBold" pitchFamily="2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B875"/>
    <a:srgbClr val="4DA3AE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3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48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54C64B5-EAE1-44CD-98BC-77369C61A0CE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792841-9922-4AC2-BF9E-E8EF4DDDD4A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140CDA2-7C57-46FB-B0A8-2A4530FBFF9F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D4EC5FE-FE4A-4B27-9812-D973903715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4736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9427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64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15258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2879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349375"/>
            <a:ext cx="7632700" cy="495300"/>
          </a:xfrm>
          <a:prstGeom prst="rect">
            <a:avLst/>
          </a:prstGeom>
          <a:solidFill>
            <a:srgbClr val="4DA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1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Is Litter?</a:t>
            </a:r>
          </a:p>
        </p:txBody>
      </p:sp>
      <p:sp>
        <p:nvSpPr>
          <p:cNvPr id="9220" name="Rectangle 5"/>
          <p:cNvSpPr>
            <a:spLocks/>
          </p:cNvSpPr>
          <p:nvPr/>
        </p:nvSpPr>
        <p:spPr bwMode="auto">
          <a:xfrm>
            <a:off x="755650" y="1363663"/>
            <a:ext cx="7632700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bg1"/>
                </a:solidFill>
              </a:rPr>
              <a:t>Litter is rubbish that has not been put in a bin. </a:t>
            </a:r>
          </a:p>
        </p:txBody>
      </p:sp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777875" y="2252663"/>
            <a:ext cx="4572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Litter might have been dropped by accident or left by someone who didn’t think carefully about putting it in the bin. </a:t>
            </a:r>
          </a:p>
        </p:txBody>
      </p:sp>
      <p:pic>
        <p:nvPicPr>
          <p:cNvPr id="922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488" y="976313"/>
            <a:ext cx="2635250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63" b="6223"/>
          <a:stretch/>
        </p:blipFill>
        <p:spPr>
          <a:xfrm>
            <a:off x="1666731" y="3495079"/>
            <a:ext cx="2793999" cy="2677121"/>
          </a:xfrm>
          <a:prstGeom prst="ellipse">
            <a:avLst/>
          </a:prstGeom>
          <a:ln w="28575">
            <a:solidFill>
              <a:srgbClr val="4DA3AE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/>
              <a:t>Why Is Litter Bad?</a:t>
            </a:r>
          </a:p>
        </p:txBody>
      </p:sp>
      <p:grpSp>
        <p:nvGrpSpPr>
          <p:cNvPr id="12" name="2"/>
          <p:cNvGrpSpPr>
            <a:grpSpLocks/>
          </p:cNvGrpSpPr>
          <p:nvPr/>
        </p:nvGrpSpPr>
        <p:grpSpPr bwMode="auto">
          <a:xfrm>
            <a:off x="4808538" y="1473200"/>
            <a:ext cx="3414712" cy="3414713"/>
            <a:chOff x="4808750" y="1473200"/>
            <a:chExt cx="3415191" cy="3415191"/>
          </a:xfrm>
        </p:grpSpPr>
        <p:sp>
          <p:nvSpPr>
            <p:cNvPr id="8" name="Oval 7"/>
            <p:cNvSpPr/>
            <p:nvPr/>
          </p:nvSpPr>
          <p:spPr>
            <a:xfrm>
              <a:off x="4808750" y="1473200"/>
              <a:ext cx="3415191" cy="3415191"/>
            </a:xfrm>
            <a:prstGeom prst="ellipse">
              <a:avLst/>
            </a:prstGeom>
            <a:solidFill>
              <a:srgbClr val="4DA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253" name="Rectangle 5"/>
            <p:cNvSpPr>
              <a:spLocks noChangeArrowheads="1"/>
            </p:cNvSpPr>
            <p:nvPr/>
          </p:nvSpPr>
          <p:spPr bwMode="auto">
            <a:xfrm>
              <a:off x="5271744" y="2298468"/>
              <a:ext cx="2472267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It doesn’t look very nice and it can be very harmful to humans, animals and the environment. </a:t>
              </a:r>
            </a:p>
          </p:txBody>
        </p:sp>
      </p:grpSp>
      <p:pic>
        <p:nvPicPr>
          <p:cNvPr id="1024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900" y="4202113"/>
            <a:ext cx="3711575" cy="1879600"/>
          </a:xfrm>
          <a:prstGeom prst="rect">
            <a:avLst/>
          </a:prstGeom>
          <a:noFill/>
          <a:ln w="28575">
            <a:solidFill>
              <a:srgbClr val="4DA3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1"/>
          <p:cNvGrpSpPr>
            <a:grpSpLocks/>
          </p:cNvGrpSpPr>
          <p:nvPr/>
        </p:nvGrpSpPr>
        <p:grpSpPr bwMode="auto">
          <a:xfrm>
            <a:off x="939800" y="1473200"/>
            <a:ext cx="3416300" cy="3414713"/>
            <a:chOff x="940227" y="1473200"/>
            <a:chExt cx="3415191" cy="3415191"/>
          </a:xfrm>
        </p:grpSpPr>
        <p:grpSp>
          <p:nvGrpSpPr>
            <p:cNvPr id="10247" name="Group 10"/>
            <p:cNvGrpSpPr>
              <a:grpSpLocks/>
            </p:cNvGrpSpPr>
            <p:nvPr/>
          </p:nvGrpSpPr>
          <p:grpSpPr bwMode="auto">
            <a:xfrm>
              <a:off x="940227" y="1473200"/>
              <a:ext cx="3415191" cy="3415191"/>
              <a:chOff x="945140" y="1473200"/>
              <a:chExt cx="3415191" cy="3415191"/>
            </a:xfrm>
          </p:grpSpPr>
          <p:sp>
            <p:nvSpPr>
              <p:cNvPr id="7" name="Oval 6"/>
              <p:cNvSpPr/>
              <p:nvPr/>
            </p:nvSpPr>
            <p:spPr>
              <a:xfrm>
                <a:off x="945140" y="1473200"/>
                <a:ext cx="3415191" cy="3415191"/>
              </a:xfrm>
              <a:prstGeom prst="ellipse">
                <a:avLst/>
              </a:prstGeom>
              <a:solidFill>
                <a:srgbClr val="4DA3A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10250" name="Picture 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04332" y="2645599"/>
                <a:ext cx="1253473" cy="14062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1" name="Picture 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4531" y="3037132"/>
                <a:ext cx="1496124" cy="7783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0248" name="Rectangle 2"/>
            <p:cNvSpPr>
              <a:spLocks noChangeArrowheads="1"/>
            </p:cNvSpPr>
            <p:nvPr/>
          </p:nvSpPr>
          <p:spPr bwMode="auto">
            <a:xfrm>
              <a:off x="1716902" y="1918028"/>
              <a:ext cx="1871665" cy="6519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Litter is bad for our world. </a:t>
              </a:r>
            </a:p>
          </p:txBody>
        </p:sp>
      </p:grpSp>
      <p:pic>
        <p:nvPicPr>
          <p:cNvPr id="10246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4203700"/>
            <a:ext cx="3711575" cy="1878013"/>
          </a:xfrm>
          <a:prstGeom prst="rect">
            <a:avLst/>
          </a:prstGeom>
          <a:noFill/>
          <a:ln w="28575">
            <a:solidFill>
              <a:srgbClr val="4DA3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smtClean="0"/>
              <a:t>How Is Litter Affecting the Rabbits?</a:t>
            </a:r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8" y="1550988"/>
            <a:ext cx="7332662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EAGUL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4598988"/>
            <a:ext cx="2471738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69" name="Click on me to find out"/>
          <p:cNvGrpSpPr>
            <a:grpSpLocks/>
          </p:cNvGrpSpPr>
          <p:nvPr/>
        </p:nvGrpSpPr>
        <p:grpSpPr bwMode="auto">
          <a:xfrm>
            <a:off x="3319463" y="4421188"/>
            <a:ext cx="1965325" cy="1406525"/>
            <a:chOff x="3378513" y="4598526"/>
            <a:chExt cx="1965405" cy="1407100"/>
          </a:xfrm>
        </p:grpSpPr>
        <p:pic>
          <p:nvPicPr>
            <p:cNvPr id="1127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78513" y="4598526"/>
              <a:ext cx="1965405" cy="1407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6" name="Rectangle 5"/>
            <p:cNvSpPr>
              <a:spLocks noChangeArrowheads="1"/>
            </p:cNvSpPr>
            <p:nvPr/>
          </p:nvSpPr>
          <p:spPr bwMode="auto">
            <a:xfrm>
              <a:off x="3582767" y="4900461"/>
              <a:ext cx="155689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Click on me to find out.</a:t>
              </a:r>
            </a:p>
          </p:txBody>
        </p:sp>
      </p:grpSp>
      <p:grpSp>
        <p:nvGrpSpPr>
          <p:cNvPr id="12" name="ANSWER"/>
          <p:cNvGrpSpPr>
            <a:grpSpLocks/>
          </p:cNvGrpSpPr>
          <p:nvPr/>
        </p:nvGrpSpPr>
        <p:grpSpPr bwMode="auto">
          <a:xfrm>
            <a:off x="3259138" y="3638550"/>
            <a:ext cx="3565525" cy="2405063"/>
            <a:chOff x="3259667" y="3638084"/>
            <a:chExt cx="3564466" cy="2406221"/>
          </a:xfrm>
        </p:grpSpPr>
        <p:sp>
          <p:nvSpPr>
            <p:cNvPr id="11" name="Rectangle 10"/>
            <p:cNvSpPr/>
            <p:nvPr/>
          </p:nvSpPr>
          <p:spPr>
            <a:xfrm>
              <a:off x="3259667" y="4055798"/>
              <a:ext cx="3564466" cy="19885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grpSp>
          <p:nvGrpSpPr>
            <p:cNvPr id="11272" name="ANSWER"/>
            <p:cNvGrpSpPr>
              <a:grpSpLocks/>
            </p:cNvGrpSpPr>
            <p:nvPr/>
          </p:nvGrpSpPr>
          <p:grpSpPr bwMode="auto">
            <a:xfrm>
              <a:off x="3442568" y="3638084"/>
              <a:ext cx="3360954" cy="2406221"/>
              <a:chOff x="2392133" y="3519551"/>
              <a:chExt cx="3360954" cy="2406221"/>
            </a:xfrm>
          </p:grpSpPr>
          <p:pic>
            <p:nvPicPr>
              <p:cNvPr id="11273" name="ANSWER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392133" y="3519551"/>
                <a:ext cx="3360954" cy="2406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74" name="Rectangle 8"/>
              <p:cNvSpPr>
                <a:spLocks noChangeArrowheads="1"/>
              </p:cNvSpPr>
              <p:nvPr/>
            </p:nvSpPr>
            <p:spPr bwMode="auto">
              <a:xfrm>
                <a:off x="2730855" y="4260996"/>
                <a:ext cx="2802467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The litter has blocked the rabbits’ burrow. They have nowhere to live!  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smtClean="0"/>
              <a:t>How Is Litter Affecting the Hedgehogs?</a:t>
            </a:r>
          </a:p>
        </p:txBody>
      </p:sp>
      <p:pic>
        <p:nvPicPr>
          <p:cNvPr id="4" name="SEAGUL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4598988"/>
            <a:ext cx="2471738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2" name="Click on me to find out"/>
          <p:cNvGrpSpPr>
            <a:grpSpLocks/>
          </p:cNvGrpSpPr>
          <p:nvPr/>
        </p:nvGrpSpPr>
        <p:grpSpPr bwMode="auto">
          <a:xfrm>
            <a:off x="3319463" y="4421188"/>
            <a:ext cx="1965325" cy="1406525"/>
            <a:chOff x="3378513" y="4598526"/>
            <a:chExt cx="1965405" cy="1407100"/>
          </a:xfrm>
        </p:grpSpPr>
        <p:pic>
          <p:nvPicPr>
            <p:cNvPr id="12299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78513" y="4598526"/>
              <a:ext cx="1965405" cy="1407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0" name="Rectangle 5"/>
            <p:cNvSpPr>
              <a:spLocks noChangeArrowheads="1"/>
            </p:cNvSpPr>
            <p:nvPr/>
          </p:nvSpPr>
          <p:spPr bwMode="auto">
            <a:xfrm>
              <a:off x="3582767" y="4900461"/>
              <a:ext cx="155689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Click on me to find out.</a:t>
              </a:r>
            </a:p>
          </p:txBody>
        </p:sp>
      </p:grpSp>
      <p:grpSp>
        <p:nvGrpSpPr>
          <p:cNvPr id="12" name="ANSWER"/>
          <p:cNvGrpSpPr>
            <a:grpSpLocks/>
          </p:cNvGrpSpPr>
          <p:nvPr/>
        </p:nvGrpSpPr>
        <p:grpSpPr bwMode="auto">
          <a:xfrm>
            <a:off x="3259138" y="3638550"/>
            <a:ext cx="3565525" cy="2405063"/>
            <a:chOff x="3259667" y="3638084"/>
            <a:chExt cx="3564466" cy="2406221"/>
          </a:xfrm>
        </p:grpSpPr>
        <p:sp>
          <p:nvSpPr>
            <p:cNvPr id="11" name="Rectangle 10"/>
            <p:cNvSpPr/>
            <p:nvPr/>
          </p:nvSpPr>
          <p:spPr>
            <a:xfrm>
              <a:off x="3259667" y="4055798"/>
              <a:ext cx="3564466" cy="19885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grpSp>
          <p:nvGrpSpPr>
            <p:cNvPr id="12296" name="ANSWER"/>
            <p:cNvGrpSpPr>
              <a:grpSpLocks/>
            </p:cNvGrpSpPr>
            <p:nvPr/>
          </p:nvGrpSpPr>
          <p:grpSpPr bwMode="auto">
            <a:xfrm>
              <a:off x="3442568" y="3638084"/>
              <a:ext cx="3360954" cy="2406221"/>
              <a:chOff x="2392133" y="3519551"/>
              <a:chExt cx="3360954" cy="2406221"/>
            </a:xfrm>
          </p:grpSpPr>
          <p:pic>
            <p:nvPicPr>
              <p:cNvPr id="12297" name="ANSWER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392133" y="3519551"/>
                <a:ext cx="3360954" cy="2406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298" name="Rectangle 8"/>
              <p:cNvSpPr>
                <a:spLocks noChangeArrowheads="1"/>
              </p:cNvSpPr>
              <p:nvPr/>
            </p:nvSpPr>
            <p:spPr bwMode="auto">
              <a:xfrm>
                <a:off x="2705038" y="4122207"/>
                <a:ext cx="2802467" cy="12009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The hedgehog has got stuck in the glass jar. He won’t be able to move and find food!</a:t>
                </a:r>
              </a:p>
            </p:txBody>
          </p:sp>
        </p:grpSp>
      </p:grpSp>
      <p:pic>
        <p:nvPicPr>
          <p:cNvPr id="12294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1514475"/>
            <a:ext cx="7408862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smtClean="0"/>
              <a:t>How Is Litter Affecting the Otters?</a:t>
            </a:r>
          </a:p>
        </p:txBody>
      </p:sp>
      <p:pic>
        <p:nvPicPr>
          <p:cNvPr id="4" name="SEAGUL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4598988"/>
            <a:ext cx="2471738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16" name="Click on me to find out"/>
          <p:cNvGrpSpPr>
            <a:grpSpLocks/>
          </p:cNvGrpSpPr>
          <p:nvPr/>
        </p:nvGrpSpPr>
        <p:grpSpPr bwMode="auto">
          <a:xfrm>
            <a:off x="3319463" y="4421188"/>
            <a:ext cx="1965325" cy="1406525"/>
            <a:chOff x="3378513" y="4598526"/>
            <a:chExt cx="1965405" cy="1407100"/>
          </a:xfrm>
        </p:grpSpPr>
        <p:pic>
          <p:nvPicPr>
            <p:cNvPr id="13323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78513" y="4598526"/>
              <a:ext cx="1965405" cy="1407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4" name="Rectangle 5"/>
            <p:cNvSpPr>
              <a:spLocks noChangeArrowheads="1"/>
            </p:cNvSpPr>
            <p:nvPr/>
          </p:nvSpPr>
          <p:spPr bwMode="auto">
            <a:xfrm>
              <a:off x="3582767" y="4900461"/>
              <a:ext cx="155689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Click on me to find out.</a:t>
              </a:r>
            </a:p>
          </p:txBody>
        </p:sp>
      </p:grpSp>
      <p:grpSp>
        <p:nvGrpSpPr>
          <p:cNvPr id="12" name="ANSWER"/>
          <p:cNvGrpSpPr>
            <a:grpSpLocks/>
          </p:cNvGrpSpPr>
          <p:nvPr/>
        </p:nvGrpSpPr>
        <p:grpSpPr bwMode="auto">
          <a:xfrm>
            <a:off x="3259138" y="3638550"/>
            <a:ext cx="3565525" cy="2405063"/>
            <a:chOff x="3259667" y="3638084"/>
            <a:chExt cx="3564466" cy="2406221"/>
          </a:xfrm>
        </p:grpSpPr>
        <p:sp>
          <p:nvSpPr>
            <p:cNvPr id="11" name="Rectangle 10"/>
            <p:cNvSpPr/>
            <p:nvPr/>
          </p:nvSpPr>
          <p:spPr>
            <a:xfrm>
              <a:off x="3259667" y="4055798"/>
              <a:ext cx="3564466" cy="19885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grpSp>
          <p:nvGrpSpPr>
            <p:cNvPr id="13320" name="ANSWER"/>
            <p:cNvGrpSpPr>
              <a:grpSpLocks/>
            </p:cNvGrpSpPr>
            <p:nvPr/>
          </p:nvGrpSpPr>
          <p:grpSpPr bwMode="auto">
            <a:xfrm>
              <a:off x="3442568" y="3638084"/>
              <a:ext cx="3360954" cy="2406221"/>
              <a:chOff x="2392133" y="3519551"/>
              <a:chExt cx="3360954" cy="2406221"/>
            </a:xfrm>
          </p:grpSpPr>
          <p:pic>
            <p:nvPicPr>
              <p:cNvPr id="13321" name="ANSWER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392133" y="3519551"/>
                <a:ext cx="3360954" cy="2406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322" name="Rectangle 8"/>
              <p:cNvSpPr>
                <a:spLocks noChangeArrowheads="1"/>
              </p:cNvSpPr>
              <p:nvPr/>
            </p:nvSpPr>
            <p:spPr bwMode="auto">
              <a:xfrm>
                <a:off x="2614722" y="4145656"/>
                <a:ext cx="2915775" cy="923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The otter is caught in the plastic bag. The litter is also blocking up the river.  </a:t>
                </a:r>
              </a:p>
            </p:txBody>
          </p:sp>
        </p:grpSp>
      </p:grpSp>
      <p:pic>
        <p:nvPicPr>
          <p:cNvPr id="13318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82725"/>
            <a:ext cx="7480300" cy="185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12"/>
          <p:cNvGrpSpPr>
            <a:grpSpLocks/>
          </p:cNvGrpSpPr>
          <p:nvPr/>
        </p:nvGrpSpPr>
        <p:grpSpPr bwMode="auto">
          <a:xfrm>
            <a:off x="1422400" y="1473200"/>
            <a:ext cx="6919913" cy="1439863"/>
            <a:chOff x="1422400" y="1473201"/>
            <a:chExt cx="6920440" cy="1439332"/>
          </a:xfrm>
        </p:grpSpPr>
        <p:sp>
          <p:nvSpPr>
            <p:cNvPr id="11" name="Rectangle 10"/>
            <p:cNvSpPr/>
            <p:nvPr/>
          </p:nvSpPr>
          <p:spPr>
            <a:xfrm>
              <a:off x="1422400" y="1473201"/>
              <a:ext cx="6212361" cy="1439332"/>
            </a:xfrm>
            <a:prstGeom prst="rect">
              <a:avLst/>
            </a:prstGeom>
            <a:solidFill>
              <a:srgbClr val="A9B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6902867" y="1473201"/>
              <a:ext cx="1439973" cy="1439332"/>
            </a:xfrm>
            <a:prstGeom prst="ellipse">
              <a:avLst/>
            </a:prstGeom>
            <a:solidFill>
              <a:srgbClr val="A9B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14339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/>
              <a:t>How Can You Help?</a:t>
            </a:r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2030413" y="1600200"/>
            <a:ext cx="6375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Make sure you recycle as much rubbish as you can.</a:t>
            </a:r>
          </a:p>
        </p:txBody>
      </p:sp>
      <p:sp>
        <p:nvSpPr>
          <p:cNvPr id="14341" name="Rectangle 3"/>
          <p:cNvSpPr>
            <a:spLocks noChangeArrowheads="1"/>
          </p:cNvSpPr>
          <p:nvPr/>
        </p:nvSpPr>
        <p:spPr bwMode="auto">
          <a:xfrm>
            <a:off x="2030413" y="2133600"/>
            <a:ext cx="5603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rubbish cannot be recycled, make sure you put it carefully into a rubbish bin.</a:t>
            </a:r>
          </a:p>
        </p:txBody>
      </p:sp>
      <p:sp>
        <p:nvSpPr>
          <p:cNvPr id="14342" name="Rectangle 4"/>
          <p:cNvSpPr>
            <a:spLocks noChangeArrowheads="1"/>
          </p:cNvSpPr>
          <p:nvPr/>
        </p:nvSpPr>
        <p:spPr bwMode="auto">
          <a:xfrm>
            <a:off x="906463" y="3548063"/>
            <a:ext cx="54181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Try to follow these steps to stop animals getting hurt from different types of rubbish: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06463" y="4391025"/>
            <a:ext cx="5156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Cut up rubbish like balloons and plastic drinks holders before throwing them away.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906463" y="5140325"/>
            <a:ext cx="5156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Crush cans and tins before recycling them.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906463" y="5613400"/>
            <a:ext cx="76025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Tie up the handles of plastic bags before recycling them. </a:t>
            </a:r>
          </a:p>
        </p:txBody>
      </p:sp>
      <p:pic>
        <p:nvPicPr>
          <p:cNvPr id="14346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304925"/>
            <a:ext cx="137795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Image result for plastic bag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66"/>
          <a:stretch/>
        </p:blipFill>
        <p:spPr bwMode="auto">
          <a:xfrm>
            <a:off x="7298342" y="4852848"/>
            <a:ext cx="1142529" cy="1160897"/>
          </a:xfrm>
          <a:prstGeom prst="ellipse">
            <a:avLst/>
          </a:prstGeom>
          <a:noFill/>
          <a:ln w="28575">
            <a:solidFill>
              <a:srgbClr val="A9B87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an, Aluminum, Corned, Larg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40" t="19742" r="23709" b="1499"/>
          <a:stretch/>
        </p:blipFill>
        <p:spPr bwMode="auto">
          <a:xfrm>
            <a:off x="6060713" y="4196746"/>
            <a:ext cx="1170916" cy="1172074"/>
          </a:xfrm>
          <a:prstGeom prst="ellipse">
            <a:avLst/>
          </a:prstGeom>
          <a:noFill/>
          <a:ln w="28575">
            <a:solidFill>
              <a:srgbClr val="A9B87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File:Six pack rings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2" t="-140" r="14021" b="140"/>
          <a:stretch/>
        </p:blipFill>
        <p:spPr bwMode="auto">
          <a:xfrm>
            <a:off x="7287177" y="3489444"/>
            <a:ext cx="1221823" cy="1167539"/>
          </a:xfrm>
          <a:prstGeom prst="ellipse">
            <a:avLst/>
          </a:prstGeom>
          <a:noFill/>
          <a:ln w="28575">
            <a:solidFill>
              <a:srgbClr val="A9B87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74663" y="479425"/>
            <a:ext cx="8220075" cy="993775"/>
          </a:xfrm>
        </p:spPr>
        <p:txBody>
          <a:bodyPr/>
          <a:lstStyle/>
          <a:p>
            <a:r>
              <a:rPr lang="en-GB" altLang="en-US" smtClean="0"/>
              <a:t>How Can You Help?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947738" y="1481138"/>
            <a:ext cx="7620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could also help to make other people aware of the dangers of dropping litter. </a:t>
            </a:r>
          </a:p>
        </p:txBody>
      </p:sp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947738" y="2363788"/>
            <a:ext cx="4457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 Make posters to put up in your school.</a:t>
            </a:r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947738" y="3017838"/>
            <a:ext cx="5461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Talk to people at home about how important it is to recycle and throw rubbish away carefully.</a:t>
            </a:r>
          </a:p>
        </p:txBody>
      </p:sp>
      <p:sp>
        <p:nvSpPr>
          <p:cNvPr id="15366" name="Rectangle 5"/>
          <p:cNvSpPr>
            <a:spLocks noChangeArrowheads="1"/>
          </p:cNvSpPr>
          <p:nvPr/>
        </p:nvSpPr>
        <p:spPr bwMode="auto">
          <a:xfrm>
            <a:off x="947738" y="3914775"/>
            <a:ext cx="5461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5367" name="Rectangle 6"/>
          <p:cNvSpPr>
            <a:spLocks noChangeArrowheads="1"/>
          </p:cNvSpPr>
          <p:nvPr/>
        </p:nvSpPr>
        <p:spPr bwMode="auto">
          <a:xfrm>
            <a:off x="947738" y="3949700"/>
            <a:ext cx="53768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You could even start a litter-picking club to keep your school environment free from litter. </a:t>
            </a:r>
          </a:p>
        </p:txBody>
      </p:sp>
      <p:pic>
        <p:nvPicPr>
          <p:cNvPr id="1536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0" y="3663950"/>
            <a:ext cx="2413000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013" y="609600"/>
            <a:ext cx="7170737" cy="568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46</TotalTime>
  <Words>311</Words>
  <Application>Microsoft Office PowerPoint</Application>
  <PresentationFormat>On-screen Show (4:3)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</vt:lpstr>
      <vt:lpstr>Arial</vt:lpstr>
      <vt:lpstr>Sassoon Infant Rg</vt:lpstr>
      <vt:lpstr>Calibri</vt:lpstr>
      <vt:lpstr>Twinkl SemiBold</vt:lpstr>
      <vt:lpstr>Office Theme</vt:lpstr>
      <vt:lpstr>PowerPoint Presentation</vt:lpstr>
      <vt:lpstr>What Is Litter?</vt:lpstr>
      <vt:lpstr>Why Is Litter Bad?</vt:lpstr>
      <vt:lpstr>How Is Litter Affecting the Rabbits?</vt:lpstr>
      <vt:lpstr>How Is Litter Affecting the Hedgehogs?</vt:lpstr>
      <vt:lpstr>How Is Litter Affecting the Otters?</vt:lpstr>
      <vt:lpstr>How Can You Help?</vt:lpstr>
      <vt:lpstr>How Can You Help?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Janine Nayler</cp:lastModifiedBy>
  <cp:revision>9</cp:revision>
  <dcterms:created xsi:type="dcterms:W3CDTF">2018-03-01T16:08:50Z</dcterms:created>
  <dcterms:modified xsi:type="dcterms:W3CDTF">2021-01-18T13:15:55Z</dcterms:modified>
</cp:coreProperties>
</file>