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67" r:id="rId10"/>
  </p:sldIdLst>
  <p:sldSz cx="9144000" cy="6858000" type="screen4x3"/>
  <p:notesSz cx="6858000" cy="9144000"/>
  <p:embeddedFontLst>
    <p:embeddedFont>
      <p:font typeface="Twinkl SemiBold" pitchFamily="2" charset="0"/>
      <p:bold r:id="rId13"/>
    </p:embeddedFont>
    <p:embeddedFont>
      <p:font typeface="Twinkl" panose="020B0604020202020204" pitchFamily="2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Sassoon Infant Rg" panose="02000503030000020003" pitchFamily="50" charset="0"/>
      <p:regular r:id="rId20"/>
      <p:bold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EDF98"/>
    <a:srgbClr val="B9D26D"/>
    <a:srgbClr val="68B981"/>
    <a:srgbClr val="87BD31"/>
    <a:srgbClr val="DE1E5A"/>
    <a:srgbClr val="18A0DB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506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5C789BB-3A4D-491E-A18B-F8C39A3E931A}" type="datetimeFigureOut">
              <a:rPr lang="en-GB"/>
              <a:pPr>
                <a:defRPr/>
              </a:pPr>
              <a:t>24/04/2020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375B4CC-B264-420E-9A55-6C3BAA229BC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B8B3DF2-51BE-4EDE-865B-8F7EA1963E9B}" type="datetimeFigureOut">
              <a:rPr lang="en-GB"/>
              <a:pPr>
                <a:defRPr/>
              </a:pPr>
              <a:t>24/04/2020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383027B-E7A0-4B96-87CF-A5A7ECA8177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6107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27058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453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799976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75486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5597525"/>
            <a:ext cx="7632700" cy="495300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We have 5 senses. Today we are going to focus on smell.</a:t>
            </a:r>
          </a:p>
        </p:txBody>
      </p:sp>
      <p:pic>
        <p:nvPicPr>
          <p:cNvPr id="9219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4588" y="1498600"/>
            <a:ext cx="1309687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3459163"/>
            <a:ext cx="1373188" cy="188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775" y="1568450"/>
            <a:ext cx="1544638" cy="168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2638" y="3657600"/>
            <a:ext cx="1219200" cy="168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0738" y="3657600"/>
            <a:ext cx="1449387" cy="168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Senses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Learning Objective:</a:t>
            </a:r>
          </a:p>
        </p:txBody>
      </p:sp>
      <p:pic>
        <p:nvPicPr>
          <p:cNvPr id="10243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25613" y="2390775"/>
            <a:ext cx="1533525" cy="3109913"/>
          </a:xfrm>
          <a:prstGeom prst="rect">
            <a:avLst/>
          </a:prstGeom>
          <a:noFill/>
          <a:ln w="3175">
            <a:solidFill>
              <a:srgbClr val="24242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55650" y="1543050"/>
            <a:ext cx="7632700" cy="17541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I can name the 5 senses.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dirty="0">
              <a:latin typeface="+mn-lt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I can name parts of the nose.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dirty="0">
              <a:latin typeface="+mn-lt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I can discuss what we can do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    with this sense.</a:t>
            </a:r>
          </a:p>
        </p:txBody>
      </p:sp>
      <p:pic>
        <p:nvPicPr>
          <p:cNvPr id="10245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5625" y="1473200"/>
            <a:ext cx="3430588" cy="454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1"/>
          <p:cNvSpPr txBox="1">
            <a:spLocks noChangeArrowheads="1"/>
          </p:cNvSpPr>
          <p:nvPr/>
        </p:nvSpPr>
        <p:spPr bwMode="auto">
          <a:xfrm>
            <a:off x="755650" y="1963738"/>
            <a:ext cx="7632700" cy="313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Where do you find these smells?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What is your favourite smell?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Where do you smell this smell?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What makes this smell?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When do you smell this smell?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What smells don’t you like?</a:t>
            </a:r>
          </a:p>
        </p:txBody>
      </p:sp>
      <p:pic>
        <p:nvPicPr>
          <p:cNvPr id="1126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1988" y="2286000"/>
            <a:ext cx="3916362" cy="28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6625" y="1355725"/>
            <a:ext cx="2212975" cy="294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Straight Arrow Connector 10"/>
          <p:cNvCxnSpPr>
            <a:cxnSpLocks/>
          </p:cNvCxnSpPr>
          <p:nvPr/>
        </p:nvCxnSpPr>
        <p:spPr>
          <a:xfrm>
            <a:off x="2359025" y="2613025"/>
            <a:ext cx="1600200" cy="96043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cxnSpLocks/>
          </p:cNvCxnSpPr>
          <p:nvPr/>
        </p:nvCxnSpPr>
        <p:spPr>
          <a:xfrm>
            <a:off x="1498600" y="2767013"/>
            <a:ext cx="3778250" cy="77152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93" name="TextBox 1"/>
          <p:cNvSpPr txBox="1">
            <a:spLocks noChangeArrowheads="1"/>
          </p:cNvSpPr>
          <p:nvPr/>
        </p:nvSpPr>
        <p:spPr bwMode="auto">
          <a:xfrm>
            <a:off x="774700" y="2251075"/>
            <a:ext cx="2439988" cy="1711325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500" b="1">
                <a:solidFill>
                  <a:schemeClr val="tx1"/>
                </a:solidFill>
              </a:rPr>
              <a:t>Nostril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nostrils warm, moistens and filters air before it enters the lungs.</a:t>
            </a:r>
          </a:p>
        </p:txBody>
      </p:sp>
      <p:cxnSp>
        <p:nvCxnSpPr>
          <p:cNvPr id="16" name="Straight Arrow Connector 15"/>
          <p:cNvCxnSpPr>
            <a:cxnSpLocks/>
          </p:cNvCxnSpPr>
          <p:nvPr/>
        </p:nvCxnSpPr>
        <p:spPr>
          <a:xfrm flipH="1">
            <a:off x="4583113" y="3106738"/>
            <a:ext cx="1909762" cy="75247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95" name="TextBox 7"/>
          <p:cNvSpPr txBox="1">
            <a:spLocks noChangeArrowheads="1"/>
          </p:cNvSpPr>
          <p:nvPr/>
        </p:nvSpPr>
        <p:spPr bwMode="auto">
          <a:xfrm>
            <a:off x="5948363" y="2390775"/>
            <a:ext cx="2439987" cy="1433513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500" b="1">
                <a:solidFill>
                  <a:schemeClr val="tx1"/>
                </a:solidFill>
              </a:rPr>
              <a:t>Septum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septum is the small bone that separates the nostrils.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785813" y="5500688"/>
            <a:ext cx="7613650" cy="603250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500" b="1">
                <a:solidFill>
                  <a:schemeClr val="tx1"/>
                </a:solidFill>
              </a:rPr>
              <a:t>Important Word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766763" y="5500688"/>
            <a:ext cx="7632700" cy="603250"/>
          </a:xfrm>
          <a:prstGeom prst="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Olfactory: word for things to do with smelling.</a:t>
            </a:r>
          </a:p>
        </p:txBody>
      </p:sp>
      <p:pic>
        <p:nvPicPr>
          <p:cNvPr id="12298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25613" y="2390775"/>
            <a:ext cx="1533525" cy="3109913"/>
          </a:xfrm>
          <a:prstGeom prst="rect">
            <a:avLst/>
          </a:prstGeom>
          <a:noFill/>
          <a:ln w="3175">
            <a:solidFill>
              <a:srgbClr val="24242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How does our sense of smell work?</a:t>
            </a:r>
          </a:p>
        </p:txBody>
      </p:sp>
      <p:sp>
        <p:nvSpPr>
          <p:cNvPr id="13315" name="TextBox 12"/>
          <p:cNvSpPr txBox="1">
            <a:spLocks noChangeArrowheads="1"/>
          </p:cNvSpPr>
          <p:nvPr/>
        </p:nvSpPr>
        <p:spPr bwMode="auto">
          <a:xfrm>
            <a:off x="755650" y="1636713"/>
            <a:ext cx="76327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Inside your nose are special, sensitive cells that can detect smells (also known as ‘odors’)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things around us release tiny bits (called ‘molecules’) that the cells in your nose pick up.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cells then send a signal to tell your brain what these molecules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smell like. </a:t>
            </a:r>
          </a:p>
        </p:txBody>
      </p:sp>
      <p:pic>
        <p:nvPicPr>
          <p:cNvPr id="13316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541838"/>
            <a:ext cx="1955800" cy="153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7788" y="4595813"/>
            <a:ext cx="1960562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4450" y="4333875"/>
            <a:ext cx="1327150" cy="175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3850" y="5048250"/>
            <a:ext cx="947738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2888" y="5048250"/>
            <a:ext cx="947737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Task</a:t>
            </a:r>
          </a:p>
        </p:txBody>
      </p:sp>
      <p:sp>
        <p:nvSpPr>
          <p:cNvPr id="14339" name="TextBox 12"/>
          <p:cNvSpPr txBox="1">
            <a:spLocks noChangeArrowheads="1"/>
          </p:cNvSpPr>
          <p:nvPr/>
        </p:nvSpPr>
        <p:spPr bwMode="auto">
          <a:xfrm>
            <a:off x="755650" y="1636713"/>
            <a:ext cx="763270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At your tables.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Smell the pots at your table.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Match the pots to find one with the same smell.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 are the smells?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Are they nice or unpleasant?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Have you smelt this before?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Is it easy to match the pots?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Which smell was the easiest to recognise? Why?</a:t>
            </a:r>
          </a:p>
        </p:txBody>
      </p:sp>
      <p:pic>
        <p:nvPicPr>
          <p:cNvPr id="14340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56"/>
          <a:stretch>
            <a:fillRect/>
          </a:stretch>
        </p:blipFill>
        <p:spPr bwMode="auto">
          <a:xfrm>
            <a:off x="5908675" y="1458913"/>
            <a:ext cx="2163763" cy="494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Smelly Wordsearch</a:t>
            </a:r>
          </a:p>
        </p:txBody>
      </p:sp>
      <p:sp>
        <p:nvSpPr>
          <p:cNvPr id="15363" name="TextBox 12"/>
          <p:cNvSpPr txBox="1">
            <a:spLocks noChangeArrowheads="1"/>
          </p:cNvSpPr>
          <p:nvPr/>
        </p:nvSpPr>
        <p:spPr bwMode="auto">
          <a:xfrm>
            <a:off x="755650" y="1336675"/>
            <a:ext cx="59912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Find the words in the wordsearch.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Click on the first letters of each word to highlight them.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755650" y="2065338"/>
          <a:ext cx="5991225" cy="40195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9123">
                  <a:extLst>
                    <a:ext uri="{9D8B030D-6E8A-4147-A177-3AD203B41FA5}">
                      <a16:colId xmlns:a16="http://schemas.microsoft.com/office/drawing/2014/main" val="4214236677"/>
                    </a:ext>
                  </a:extLst>
                </a:gridCol>
                <a:gridCol w="599123">
                  <a:extLst>
                    <a:ext uri="{9D8B030D-6E8A-4147-A177-3AD203B41FA5}">
                      <a16:colId xmlns:a16="http://schemas.microsoft.com/office/drawing/2014/main" val="418407838"/>
                    </a:ext>
                  </a:extLst>
                </a:gridCol>
                <a:gridCol w="599123">
                  <a:extLst>
                    <a:ext uri="{9D8B030D-6E8A-4147-A177-3AD203B41FA5}">
                      <a16:colId xmlns:a16="http://schemas.microsoft.com/office/drawing/2014/main" val="3043907514"/>
                    </a:ext>
                  </a:extLst>
                </a:gridCol>
                <a:gridCol w="599123">
                  <a:extLst>
                    <a:ext uri="{9D8B030D-6E8A-4147-A177-3AD203B41FA5}">
                      <a16:colId xmlns:a16="http://schemas.microsoft.com/office/drawing/2014/main" val="1640839848"/>
                    </a:ext>
                  </a:extLst>
                </a:gridCol>
                <a:gridCol w="599123">
                  <a:extLst>
                    <a:ext uri="{9D8B030D-6E8A-4147-A177-3AD203B41FA5}">
                      <a16:colId xmlns:a16="http://schemas.microsoft.com/office/drawing/2014/main" val="1845781916"/>
                    </a:ext>
                  </a:extLst>
                </a:gridCol>
                <a:gridCol w="599123">
                  <a:extLst>
                    <a:ext uri="{9D8B030D-6E8A-4147-A177-3AD203B41FA5}">
                      <a16:colId xmlns:a16="http://schemas.microsoft.com/office/drawing/2014/main" val="1619335939"/>
                    </a:ext>
                  </a:extLst>
                </a:gridCol>
                <a:gridCol w="599123">
                  <a:extLst>
                    <a:ext uri="{9D8B030D-6E8A-4147-A177-3AD203B41FA5}">
                      <a16:colId xmlns:a16="http://schemas.microsoft.com/office/drawing/2014/main" val="1786964041"/>
                    </a:ext>
                  </a:extLst>
                </a:gridCol>
                <a:gridCol w="599123">
                  <a:extLst>
                    <a:ext uri="{9D8B030D-6E8A-4147-A177-3AD203B41FA5}">
                      <a16:colId xmlns:a16="http://schemas.microsoft.com/office/drawing/2014/main" val="1637859615"/>
                    </a:ext>
                  </a:extLst>
                </a:gridCol>
                <a:gridCol w="599123">
                  <a:extLst>
                    <a:ext uri="{9D8B030D-6E8A-4147-A177-3AD203B41FA5}">
                      <a16:colId xmlns:a16="http://schemas.microsoft.com/office/drawing/2014/main" val="833148865"/>
                    </a:ext>
                  </a:extLst>
                </a:gridCol>
                <a:gridCol w="599123">
                  <a:extLst>
                    <a:ext uri="{9D8B030D-6E8A-4147-A177-3AD203B41FA5}">
                      <a16:colId xmlns:a16="http://schemas.microsoft.com/office/drawing/2014/main" val="4286027719"/>
                    </a:ext>
                  </a:extLst>
                </a:gridCol>
              </a:tblGrid>
              <a:tr h="502444"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h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f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u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8759072"/>
                  </a:ext>
                </a:extLst>
              </a:tr>
              <a:tr h="502444"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h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q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f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b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9944787"/>
                  </a:ext>
                </a:extLst>
              </a:tr>
              <a:tr h="502444"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l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f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y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u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9034239"/>
                  </a:ext>
                </a:extLst>
              </a:tr>
              <a:tr h="502444"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j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023010"/>
                  </a:ext>
                </a:extLst>
              </a:tr>
              <a:tr h="502444"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z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h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l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30313038"/>
                  </a:ext>
                </a:extLst>
              </a:tr>
              <a:tr h="502444"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w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9820320"/>
                  </a:ext>
                </a:extLst>
              </a:tr>
              <a:tr h="502444"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q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l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l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20324769"/>
                  </a:ext>
                </a:extLst>
              </a:tr>
              <a:tr h="502444"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l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</a:t>
                      </a:r>
                    </a:p>
                  </a:txBody>
                  <a:tcPr marL="57152" marR="57152" marT="45712" marB="45712" anchor="ctr">
                    <a:lnL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D2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0755814"/>
                  </a:ext>
                </a:extLst>
              </a:tr>
            </a:tbl>
          </a:graphicData>
        </a:graphic>
      </p:graphicFrame>
      <p:sp>
        <p:nvSpPr>
          <p:cNvPr id="15465" name="Word Box"/>
          <p:cNvSpPr txBox="1">
            <a:spLocks noChangeArrowheads="1"/>
          </p:cNvSpPr>
          <p:nvPr/>
        </p:nvSpPr>
        <p:spPr bwMode="auto">
          <a:xfrm>
            <a:off x="6846888" y="2065338"/>
            <a:ext cx="1541462" cy="4027487"/>
          </a:xfrm>
          <a:prstGeom prst="rect">
            <a:avLst/>
          </a:prstGeom>
          <a:noFill/>
          <a:ln w="19050">
            <a:solidFill>
              <a:srgbClr val="B9D26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bIns="16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smells</a:t>
            </a:r>
          </a:p>
          <a:p>
            <a:pPr algn="ctr"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olfactory</a:t>
            </a:r>
          </a:p>
          <a:p>
            <a:pPr algn="ctr"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septum</a:t>
            </a:r>
          </a:p>
          <a:p>
            <a:pPr algn="ctr"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nose</a:t>
            </a:r>
          </a:p>
          <a:p>
            <a:pPr algn="ctr"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nostril</a:t>
            </a:r>
          </a:p>
        </p:txBody>
      </p:sp>
      <p:sp>
        <p:nvSpPr>
          <p:cNvPr id="7" name="smell highlight"/>
          <p:cNvSpPr/>
          <p:nvPr/>
        </p:nvSpPr>
        <p:spPr>
          <a:xfrm>
            <a:off x="3155950" y="5089525"/>
            <a:ext cx="2997200" cy="487363"/>
          </a:xfrm>
          <a:prstGeom prst="rect">
            <a:avLst/>
          </a:prstGeom>
          <a:solidFill>
            <a:srgbClr val="CEDF98">
              <a:alpha val="4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8" name="smell box"/>
          <p:cNvCxnSpPr>
            <a:cxnSpLocks/>
          </p:cNvCxnSpPr>
          <p:nvPr/>
        </p:nvCxnSpPr>
        <p:spPr>
          <a:xfrm>
            <a:off x="7313613" y="2763838"/>
            <a:ext cx="604837" cy="0"/>
          </a:xfrm>
          <a:prstGeom prst="line">
            <a:avLst/>
          </a:prstGeom>
          <a:ln w="28575">
            <a:solidFill>
              <a:srgbClr val="B9D2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mell line"/>
          <p:cNvSpPr/>
          <p:nvPr/>
        </p:nvSpPr>
        <p:spPr>
          <a:xfrm>
            <a:off x="3155950" y="5091113"/>
            <a:ext cx="579438" cy="484187"/>
          </a:xfrm>
          <a:prstGeom prst="rect">
            <a:avLst/>
          </a:prstGeom>
          <a:solidFill>
            <a:srgbClr val="18A0DB">
              <a:alpha val="0"/>
            </a:srgb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7" name="olfactory highlight"/>
          <p:cNvSpPr/>
          <p:nvPr/>
        </p:nvSpPr>
        <p:spPr>
          <a:xfrm>
            <a:off x="755650" y="3076575"/>
            <a:ext cx="5397500" cy="487363"/>
          </a:xfrm>
          <a:prstGeom prst="rect">
            <a:avLst/>
          </a:prstGeom>
          <a:solidFill>
            <a:srgbClr val="CEDF98">
              <a:alpha val="4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28" name="olfactory box"/>
          <p:cNvCxnSpPr>
            <a:cxnSpLocks/>
          </p:cNvCxnSpPr>
          <p:nvPr/>
        </p:nvCxnSpPr>
        <p:spPr>
          <a:xfrm>
            <a:off x="7116763" y="3451225"/>
            <a:ext cx="996950" cy="0"/>
          </a:xfrm>
          <a:prstGeom prst="line">
            <a:avLst/>
          </a:prstGeom>
          <a:ln w="28575">
            <a:solidFill>
              <a:srgbClr val="B9D2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olfactory line"/>
          <p:cNvSpPr/>
          <p:nvPr/>
        </p:nvSpPr>
        <p:spPr>
          <a:xfrm>
            <a:off x="755650" y="3082925"/>
            <a:ext cx="579438" cy="482600"/>
          </a:xfrm>
          <a:prstGeom prst="rect">
            <a:avLst/>
          </a:prstGeom>
          <a:solidFill>
            <a:srgbClr val="18A0DB">
              <a:alpha val="0"/>
            </a:srgb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2" name="septum highlight"/>
          <p:cNvSpPr/>
          <p:nvPr/>
        </p:nvSpPr>
        <p:spPr>
          <a:xfrm>
            <a:off x="3155950" y="2073275"/>
            <a:ext cx="3590925" cy="487363"/>
          </a:xfrm>
          <a:prstGeom prst="rect">
            <a:avLst/>
          </a:prstGeom>
          <a:solidFill>
            <a:srgbClr val="CEDF98">
              <a:alpha val="4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33" name="septum box"/>
          <p:cNvCxnSpPr>
            <a:cxnSpLocks/>
          </p:cNvCxnSpPr>
          <p:nvPr/>
        </p:nvCxnSpPr>
        <p:spPr>
          <a:xfrm>
            <a:off x="7207250" y="4130675"/>
            <a:ext cx="822325" cy="0"/>
          </a:xfrm>
          <a:prstGeom prst="line">
            <a:avLst/>
          </a:prstGeom>
          <a:ln w="28575">
            <a:solidFill>
              <a:srgbClr val="B9D2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septum line"/>
          <p:cNvSpPr/>
          <p:nvPr/>
        </p:nvSpPr>
        <p:spPr>
          <a:xfrm>
            <a:off x="3165475" y="2078038"/>
            <a:ext cx="577850" cy="482600"/>
          </a:xfrm>
          <a:prstGeom prst="rect">
            <a:avLst/>
          </a:prstGeom>
          <a:solidFill>
            <a:srgbClr val="18A0DB">
              <a:alpha val="0"/>
            </a:srgb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6" name="nose highlight"/>
          <p:cNvSpPr/>
          <p:nvPr/>
        </p:nvSpPr>
        <p:spPr>
          <a:xfrm rot="5400000">
            <a:off x="5442744" y="4780756"/>
            <a:ext cx="2008188" cy="600075"/>
          </a:xfrm>
          <a:prstGeom prst="rect">
            <a:avLst/>
          </a:prstGeom>
          <a:solidFill>
            <a:srgbClr val="CEDF98">
              <a:alpha val="4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37" name="nose box"/>
          <p:cNvCxnSpPr>
            <a:cxnSpLocks/>
          </p:cNvCxnSpPr>
          <p:nvPr/>
        </p:nvCxnSpPr>
        <p:spPr>
          <a:xfrm>
            <a:off x="7385050" y="4822825"/>
            <a:ext cx="468313" cy="0"/>
          </a:xfrm>
          <a:prstGeom prst="line">
            <a:avLst/>
          </a:prstGeom>
          <a:ln w="28575">
            <a:solidFill>
              <a:srgbClr val="B9D2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nose  line"/>
          <p:cNvSpPr/>
          <p:nvPr/>
        </p:nvSpPr>
        <p:spPr>
          <a:xfrm>
            <a:off x="6159500" y="4075113"/>
            <a:ext cx="577850" cy="482600"/>
          </a:xfrm>
          <a:prstGeom prst="rect">
            <a:avLst/>
          </a:prstGeom>
          <a:solidFill>
            <a:srgbClr val="18A0DB">
              <a:alpha val="0"/>
            </a:srgb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1" name="nostril highlight"/>
          <p:cNvSpPr/>
          <p:nvPr/>
        </p:nvSpPr>
        <p:spPr>
          <a:xfrm>
            <a:off x="755650" y="5576888"/>
            <a:ext cx="4197350" cy="508000"/>
          </a:xfrm>
          <a:prstGeom prst="rect">
            <a:avLst/>
          </a:prstGeom>
          <a:solidFill>
            <a:srgbClr val="CEDF98">
              <a:alpha val="4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42" name="nostril box"/>
          <p:cNvCxnSpPr>
            <a:cxnSpLocks/>
          </p:cNvCxnSpPr>
          <p:nvPr/>
        </p:nvCxnSpPr>
        <p:spPr>
          <a:xfrm>
            <a:off x="7246938" y="5507038"/>
            <a:ext cx="719137" cy="0"/>
          </a:xfrm>
          <a:prstGeom prst="line">
            <a:avLst/>
          </a:prstGeom>
          <a:ln w="28575">
            <a:solidFill>
              <a:srgbClr val="B9D2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nostril line"/>
          <p:cNvSpPr/>
          <p:nvPr/>
        </p:nvSpPr>
        <p:spPr>
          <a:xfrm>
            <a:off x="765175" y="5597525"/>
            <a:ext cx="579438" cy="482600"/>
          </a:xfrm>
          <a:prstGeom prst="rect">
            <a:avLst/>
          </a:prstGeom>
          <a:solidFill>
            <a:srgbClr val="18A0DB">
              <a:alpha val="0"/>
            </a:srgb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7" grpId="0" animBg="1"/>
      <p:bldP spid="27" grpId="0" animBg="1"/>
      <p:bldP spid="32" grpId="0" animBg="1"/>
      <p:bldP spid="36" grpId="0" animBg="1"/>
      <p:bldP spid="4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89</TotalTime>
  <Words>338</Words>
  <Application>Microsoft Office PowerPoint</Application>
  <PresentationFormat>On-screen Show (4:3)</PresentationFormat>
  <Paragraphs>136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Twinkl SemiBold</vt:lpstr>
      <vt:lpstr>Arial</vt:lpstr>
      <vt:lpstr>Twinkl</vt:lpstr>
      <vt:lpstr>Calibri</vt:lpstr>
      <vt:lpstr>Sassoon Infant Rg</vt:lpstr>
      <vt:lpstr>Office Theme</vt:lpstr>
      <vt:lpstr>PowerPoint Presentation</vt:lpstr>
      <vt:lpstr>Senses</vt:lpstr>
      <vt:lpstr>Learning Objective:</vt:lpstr>
      <vt:lpstr>PowerPoint Presentation</vt:lpstr>
      <vt:lpstr>PowerPoint Presentation</vt:lpstr>
      <vt:lpstr>How does our sense of smell work?</vt:lpstr>
      <vt:lpstr>Task</vt:lpstr>
      <vt:lpstr>Smelly Wordsearch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Janine Nayler</cp:lastModifiedBy>
  <cp:revision>9</cp:revision>
  <dcterms:created xsi:type="dcterms:W3CDTF">2018-05-31T11:20:19Z</dcterms:created>
  <dcterms:modified xsi:type="dcterms:W3CDTF">2020-04-24T08:38:27Z</dcterms:modified>
</cp:coreProperties>
</file>