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sldIdLst>
    <p:sldId id="256" r:id="rId5"/>
    <p:sldId id="268" r:id="rId6"/>
    <p:sldId id="302" r:id="rId7"/>
    <p:sldId id="281" r:id="rId8"/>
    <p:sldId id="303" r:id="rId9"/>
    <p:sldId id="287" r:id="rId10"/>
    <p:sldId id="310" r:id="rId11"/>
    <p:sldId id="304" r:id="rId12"/>
    <p:sldId id="305" r:id="rId13"/>
    <p:sldId id="306" r:id="rId14"/>
    <p:sldId id="308" r:id="rId15"/>
    <p:sldId id="309" r:id="rId16"/>
    <p:sldId id="307" r:id="rId17"/>
    <p:sldId id="315" r:id="rId18"/>
    <p:sldId id="279" r:id="rId19"/>
    <p:sldId id="312" r:id="rId20"/>
    <p:sldId id="311" r:id="rId21"/>
    <p:sldId id="313" r:id="rId22"/>
    <p:sldId id="314" r:id="rId23"/>
    <p:sldId id="316" r:id="rId24"/>
    <p:sldId id="301" r:id="rId25"/>
    <p:sldId id="27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46" d="100"/>
          <a:sy n="46" d="100"/>
        </p:scale>
        <p:origin x="11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EA58A892-61E4-40B0-B022-D70D925B4C86}"/>
    <pc:docChg chg="undo custSel addSld delSld modSld sldOrd">
      <pc:chgData name="Jodi Russell" userId="d12b6e8d-ac5b-47db-9599-2c954e0173aa" providerId="ADAL" clId="{EA58A892-61E4-40B0-B022-D70D925B4C86}" dt="2021-01-27T15:40:58.310" v="2229" actId="5793"/>
      <pc:docMkLst>
        <pc:docMk/>
      </pc:docMkLst>
      <pc:sldChg chg="modSp">
        <pc:chgData name="Jodi Russell" userId="d12b6e8d-ac5b-47db-9599-2c954e0173aa" providerId="ADAL" clId="{EA58A892-61E4-40B0-B022-D70D925B4C86}" dt="2021-01-26T17:47:40.009" v="20" actId="20577"/>
        <pc:sldMkLst>
          <pc:docMk/>
          <pc:sldMk cId="440328032" sldId="256"/>
        </pc:sldMkLst>
        <pc:spChg chg="mod">
          <ac:chgData name="Jodi Russell" userId="d12b6e8d-ac5b-47db-9599-2c954e0173aa" providerId="ADAL" clId="{EA58A892-61E4-40B0-B022-D70D925B4C86}" dt="2021-01-26T17:47:40.009" v="20" actId="20577"/>
          <ac:spMkLst>
            <pc:docMk/>
            <pc:sldMk cId="440328032" sldId="256"/>
            <ac:spMk id="5" creationId="{13683F11-87A2-4FB9-8781-39954FD56C6A}"/>
          </ac:spMkLst>
        </pc:spChg>
      </pc:sldChg>
      <pc:sldChg chg="ord">
        <pc:chgData name="Jodi Russell" userId="d12b6e8d-ac5b-47db-9599-2c954e0173aa" providerId="ADAL" clId="{EA58A892-61E4-40B0-B022-D70D925B4C86}" dt="2021-01-26T19:19:22.245" v="1119"/>
        <pc:sldMkLst>
          <pc:docMk/>
          <pc:sldMk cId="1169521272" sldId="279"/>
        </pc:sldMkLst>
      </pc:sldChg>
      <pc:sldChg chg="ord">
        <pc:chgData name="Jodi Russell" userId="d12b6e8d-ac5b-47db-9599-2c954e0173aa" providerId="ADAL" clId="{EA58A892-61E4-40B0-B022-D70D925B4C86}" dt="2021-01-26T17:44:32.154" v="7"/>
        <pc:sldMkLst>
          <pc:docMk/>
          <pc:sldMk cId="1320111698" sldId="281"/>
        </pc:sldMkLst>
      </pc:sldChg>
      <pc:sldChg chg="addSp delSp modSp">
        <pc:chgData name="Jodi Russell" userId="d12b6e8d-ac5b-47db-9599-2c954e0173aa" providerId="ADAL" clId="{EA58A892-61E4-40B0-B022-D70D925B4C86}" dt="2021-01-26T18:58:18.863" v="537" actId="20577"/>
        <pc:sldMkLst>
          <pc:docMk/>
          <pc:sldMk cId="1936905983" sldId="287"/>
        </pc:sldMkLst>
        <pc:spChg chg="add del mod">
          <ac:chgData name="Jodi Russell" userId="d12b6e8d-ac5b-47db-9599-2c954e0173aa" providerId="ADAL" clId="{EA58A892-61E4-40B0-B022-D70D925B4C86}" dt="2021-01-26T18:55:45.745" v="229" actId="478"/>
          <ac:spMkLst>
            <pc:docMk/>
            <pc:sldMk cId="1936905983" sldId="287"/>
            <ac:spMk id="4" creationId="{3C2C9318-4D2A-43E1-BE92-257F5686BC29}"/>
          </ac:spMkLst>
        </pc:spChg>
        <pc:spChg chg="mod">
          <ac:chgData name="Jodi Russell" userId="d12b6e8d-ac5b-47db-9599-2c954e0173aa" providerId="ADAL" clId="{EA58A892-61E4-40B0-B022-D70D925B4C86}" dt="2021-01-26T18:58:18.863" v="537" actId="20577"/>
          <ac:spMkLst>
            <pc:docMk/>
            <pc:sldMk cId="1936905983" sldId="287"/>
            <ac:spMk id="15" creationId="{EF6A7C05-37B5-498E-A993-0A9894E1FEAC}"/>
          </ac:spMkLst>
        </pc:spChg>
        <pc:picChg chg="add del mod modCrop">
          <ac:chgData name="Jodi Russell" userId="d12b6e8d-ac5b-47db-9599-2c954e0173aa" providerId="ADAL" clId="{EA58A892-61E4-40B0-B022-D70D925B4C86}" dt="2021-01-26T18:55:18.254" v="225" actId="478"/>
          <ac:picMkLst>
            <pc:docMk/>
            <pc:sldMk cId="1936905983" sldId="287"/>
            <ac:picMk id="2" creationId="{689F0D90-FD4D-4FBB-A8FF-63301D31706D}"/>
          </ac:picMkLst>
        </pc:picChg>
      </pc:sldChg>
      <pc:sldChg chg="del">
        <pc:chgData name="Jodi Russell" userId="d12b6e8d-ac5b-47db-9599-2c954e0173aa" providerId="ADAL" clId="{EA58A892-61E4-40B0-B022-D70D925B4C86}" dt="2021-01-27T08:09:46.573" v="1302" actId="2696"/>
        <pc:sldMkLst>
          <pc:docMk/>
          <pc:sldMk cId="2058968652" sldId="290"/>
        </pc:sldMkLst>
      </pc:sldChg>
      <pc:sldChg chg="del">
        <pc:chgData name="Jodi Russell" userId="d12b6e8d-ac5b-47db-9599-2c954e0173aa" providerId="ADAL" clId="{EA58A892-61E4-40B0-B022-D70D925B4C86}" dt="2021-01-27T08:09:46.586" v="1303" actId="2696"/>
        <pc:sldMkLst>
          <pc:docMk/>
          <pc:sldMk cId="3470524619" sldId="291"/>
        </pc:sldMkLst>
      </pc:sldChg>
      <pc:sldChg chg="del">
        <pc:chgData name="Jodi Russell" userId="d12b6e8d-ac5b-47db-9599-2c954e0173aa" providerId="ADAL" clId="{EA58A892-61E4-40B0-B022-D70D925B4C86}" dt="2021-01-26T17:47:58.612" v="21" actId="2696"/>
        <pc:sldMkLst>
          <pc:docMk/>
          <pc:sldMk cId="4002864249" sldId="295"/>
        </pc:sldMkLst>
      </pc:sldChg>
      <pc:sldChg chg="del">
        <pc:chgData name="Jodi Russell" userId="d12b6e8d-ac5b-47db-9599-2c954e0173aa" providerId="ADAL" clId="{EA58A892-61E4-40B0-B022-D70D925B4C86}" dt="2021-01-26T17:47:58.640" v="22" actId="2696"/>
        <pc:sldMkLst>
          <pc:docMk/>
          <pc:sldMk cId="2372743816" sldId="296"/>
        </pc:sldMkLst>
      </pc:sldChg>
      <pc:sldChg chg="del">
        <pc:chgData name="Jodi Russell" userId="d12b6e8d-ac5b-47db-9599-2c954e0173aa" providerId="ADAL" clId="{EA58A892-61E4-40B0-B022-D70D925B4C86}" dt="2021-01-27T08:09:33.190" v="1300" actId="2696"/>
        <pc:sldMkLst>
          <pc:docMk/>
          <pc:sldMk cId="2731439516" sldId="297"/>
        </pc:sldMkLst>
      </pc:sldChg>
      <pc:sldChg chg="del">
        <pc:chgData name="Jodi Russell" userId="d12b6e8d-ac5b-47db-9599-2c954e0173aa" providerId="ADAL" clId="{EA58A892-61E4-40B0-B022-D70D925B4C86}" dt="2021-01-27T08:09:46.560" v="1301" actId="2696"/>
        <pc:sldMkLst>
          <pc:docMk/>
          <pc:sldMk cId="895922701" sldId="298"/>
        </pc:sldMkLst>
      </pc:sldChg>
      <pc:sldChg chg="del">
        <pc:chgData name="Jodi Russell" userId="d12b6e8d-ac5b-47db-9599-2c954e0173aa" providerId="ADAL" clId="{EA58A892-61E4-40B0-B022-D70D925B4C86}" dt="2021-01-27T08:09:46.605" v="1304" actId="2696"/>
        <pc:sldMkLst>
          <pc:docMk/>
          <pc:sldMk cId="848545524" sldId="299"/>
        </pc:sldMkLst>
      </pc:sldChg>
      <pc:sldChg chg="del">
        <pc:chgData name="Jodi Russell" userId="d12b6e8d-ac5b-47db-9599-2c954e0173aa" providerId="ADAL" clId="{EA58A892-61E4-40B0-B022-D70D925B4C86}" dt="2021-01-27T08:09:46.636" v="1305" actId="2696"/>
        <pc:sldMkLst>
          <pc:docMk/>
          <pc:sldMk cId="3925345366" sldId="300"/>
        </pc:sldMkLst>
      </pc:sldChg>
      <pc:sldChg chg="modSp">
        <pc:chgData name="Jodi Russell" userId="d12b6e8d-ac5b-47db-9599-2c954e0173aa" providerId="ADAL" clId="{EA58A892-61E4-40B0-B022-D70D925B4C86}" dt="2021-01-27T15:40:58.310" v="2229" actId="5793"/>
        <pc:sldMkLst>
          <pc:docMk/>
          <pc:sldMk cId="4226658239" sldId="301"/>
        </pc:sldMkLst>
        <pc:spChg chg="mod">
          <ac:chgData name="Jodi Russell" userId="d12b6e8d-ac5b-47db-9599-2c954e0173aa" providerId="ADAL" clId="{EA58A892-61E4-40B0-B022-D70D925B4C86}" dt="2021-01-27T15:40:58.310" v="2229" actId="5793"/>
          <ac:spMkLst>
            <pc:docMk/>
            <pc:sldMk cId="4226658239" sldId="301"/>
            <ac:spMk id="15" creationId="{EF6A7C05-37B5-498E-A993-0A9894E1FEAC}"/>
          </ac:spMkLst>
        </pc:spChg>
      </pc:sldChg>
      <pc:sldChg chg="addSp modSp modNotesTx">
        <pc:chgData name="Jodi Russell" userId="d12b6e8d-ac5b-47db-9599-2c954e0173aa" providerId="ADAL" clId="{EA58A892-61E4-40B0-B022-D70D925B4C86}" dt="2021-01-26T17:47:16.815" v="14" actId="20577"/>
        <pc:sldMkLst>
          <pc:docMk/>
          <pc:sldMk cId="1418839821" sldId="303"/>
        </pc:sldMkLst>
        <pc:spChg chg="mod">
          <ac:chgData name="Jodi Russell" userId="d12b6e8d-ac5b-47db-9599-2c954e0173aa" providerId="ADAL" clId="{EA58A892-61E4-40B0-B022-D70D925B4C86}" dt="2021-01-26T17:46:57.515" v="8" actId="20577"/>
          <ac:spMkLst>
            <pc:docMk/>
            <pc:sldMk cId="1418839821" sldId="303"/>
            <ac:spMk id="6" creationId="{FD7FA633-529F-4FA3-9389-77BFB23D2851}"/>
          </ac:spMkLst>
        </pc:spChg>
        <pc:picChg chg="add mod">
          <ac:chgData name="Jodi Russell" userId="d12b6e8d-ac5b-47db-9599-2c954e0173aa" providerId="ADAL" clId="{EA58A892-61E4-40B0-B022-D70D925B4C86}" dt="2021-01-26T17:47:13.068" v="13" actId="14100"/>
          <ac:picMkLst>
            <pc:docMk/>
            <pc:sldMk cId="1418839821" sldId="303"/>
            <ac:picMk id="2" creationId="{0A714DF8-43F9-4078-9B1F-A92AB1454517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6T18:59:27.224" v="667" actId="20577"/>
        <pc:sldMkLst>
          <pc:docMk/>
          <pc:sldMk cId="2878815971" sldId="304"/>
        </pc:sldMkLst>
        <pc:picChg chg="del">
          <ac:chgData name="Jodi Russell" userId="d12b6e8d-ac5b-47db-9599-2c954e0173aa" providerId="ADAL" clId="{EA58A892-61E4-40B0-B022-D70D925B4C86}" dt="2021-01-26T17:51:17.511" v="34" actId="478"/>
          <ac:picMkLst>
            <pc:docMk/>
            <pc:sldMk cId="2878815971" sldId="304"/>
            <ac:picMk id="2" creationId="{689F0D90-FD4D-4FBB-A8FF-63301D31706D}"/>
          </ac:picMkLst>
        </pc:picChg>
        <pc:picChg chg="add mod">
          <ac:chgData name="Jodi Russell" userId="d12b6e8d-ac5b-47db-9599-2c954e0173aa" providerId="ADAL" clId="{EA58A892-61E4-40B0-B022-D70D925B4C86}" dt="2021-01-26T17:51:58.901" v="38" actId="1076"/>
          <ac:picMkLst>
            <pc:docMk/>
            <pc:sldMk cId="2878815971" sldId="304"/>
            <ac:picMk id="3" creationId="{270FF14D-3464-401A-BB3F-7AD460C1C3B3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6T18:59:40.304" v="704" actId="20577"/>
        <pc:sldMkLst>
          <pc:docMk/>
          <pc:sldMk cId="3983101447" sldId="305"/>
        </pc:sldMkLst>
        <pc:picChg chg="del">
          <ac:chgData name="Jodi Russell" userId="d12b6e8d-ac5b-47db-9599-2c954e0173aa" providerId="ADAL" clId="{EA58A892-61E4-40B0-B022-D70D925B4C86}" dt="2021-01-26T17:52:02.215" v="39" actId="478"/>
          <ac:picMkLst>
            <pc:docMk/>
            <pc:sldMk cId="3983101447" sldId="305"/>
            <ac:picMk id="2" creationId="{689F0D90-FD4D-4FBB-A8FF-63301D31706D}"/>
          </ac:picMkLst>
        </pc:picChg>
        <pc:picChg chg="add mod">
          <ac:chgData name="Jodi Russell" userId="d12b6e8d-ac5b-47db-9599-2c954e0173aa" providerId="ADAL" clId="{EA58A892-61E4-40B0-B022-D70D925B4C86}" dt="2021-01-26T17:52:48.256" v="43" actId="1076"/>
          <ac:picMkLst>
            <pc:docMk/>
            <pc:sldMk cId="3983101447" sldId="305"/>
            <ac:picMk id="3" creationId="{186DFCE7-7B24-4C8C-845C-4A4D04D61D3A}"/>
          </ac:picMkLst>
        </pc:picChg>
      </pc:sldChg>
      <pc:sldChg chg="addSp delSp modSp add modNotesTx">
        <pc:chgData name="Jodi Russell" userId="d12b6e8d-ac5b-47db-9599-2c954e0173aa" providerId="ADAL" clId="{EA58A892-61E4-40B0-B022-D70D925B4C86}" dt="2021-01-26T18:54:15.824" v="223" actId="20577"/>
        <pc:sldMkLst>
          <pc:docMk/>
          <pc:sldMk cId="1398659375" sldId="306"/>
        </pc:sldMkLst>
        <pc:picChg chg="del">
          <ac:chgData name="Jodi Russell" userId="d12b6e8d-ac5b-47db-9599-2c954e0173aa" providerId="ADAL" clId="{EA58A892-61E4-40B0-B022-D70D925B4C86}" dt="2021-01-26T17:52:51.040" v="44" actId="478"/>
          <ac:picMkLst>
            <pc:docMk/>
            <pc:sldMk cId="1398659375" sldId="306"/>
            <ac:picMk id="2" creationId="{689F0D90-FD4D-4FBB-A8FF-63301D31706D}"/>
          </ac:picMkLst>
        </pc:picChg>
        <pc:picChg chg="add mod">
          <ac:chgData name="Jodi Russell" userId="d12b6e8d-ac5b-47db-9599-2c954e0173aa" providerId="ADAL" clId="{EA58A892-61E4-40B0-B022-D70D925B4C86}" dt="2021-01-26T17:55:34.643" v="61" actId="1076"/>
          <ac:picMkLst>
            <pc:docMk/>
            <pc:sldMk cId="1398659375" sldId="306"/>
            <ac:picMk id="3" creationId="{F160F7E1-1A8C-49B6-BD1D-C4E12D2467B1}"/>
          </ac:picMkLst>
        </pc:picChg>
        <pc:picChg chg="add del mod">
          <ac:chgData name="Jodi Russell" userId="d12b6e8d-ac5b-47db-9599-2c954e0173aa" providerId="ADAL" clId="{EA58A892-61E4-40B0-B022-D70D925B4C86}" dt="2021-01-26T17:55:26.588" v="59" actId="478"/>
          <ac:picMkLst>
            <pc:docMk/>
            <pc:sldMk cId="1398659375" sldId="306"/>
            <ac:picMk id="4" creationId="{D75EEB5C-9EBC-45B0-AE8C-AC578B744B3E}"/>
          </ac:picMkLst>
        </pc:picChg>
      </pc:sldChg>
      <pc:sldChg chg="addSp delSp modSp add ord modNotesTx">
        <pc:chgData name="Jodi Russell" userId="d12b6e8d-ac5b-47db-9599-2c954e0173aa" providerId="ADAL" clId="{EA58A892-61E4-40B0-B022-D70D925B4C86}" dt="2021-01-26T19:18:32.025" v="1116" actId="1076"/>
        <pc:sldMkLst>
          <pc:docMk/>
          <pc:sldMk cId="1493416205" sldId="307"/>
        </pc:sldMkLst>
        <pc:spChg chg="mod">
          <ac:chgData name="Jodi Russell" userId="d12b6e8d-ac5b-47db-9599-2c954e0173aa" providerId="ADAL" clId="{EA58A892-61E4-40B0-B022-D70D925B4C86}" dt="2021-01-26T19:18:24.714" v="1112" actId="20577"/>
          <ac:spMkLst>
            <pc:docMk/>
            <pc:sldMk cId="1493416205" sldId="307"/>
            <ac:spMk id="15" creationId="{EF6A7C05-37B5-498E-A993-0A9894E1FEAC}"/>
          </ac:spMkLst>
        </pc:spChg>
        <pc:picChg chg="add del mod">
          <ac:chgData name="Jodi Russell" userId="d12b6e8d-ac5b-47db-9599-2c954e0173aa" providerId="ADAL" clId="{EA58A892-61E4-40B0-B022-D70D925B4C86}" dt="2021-01-26T18:53:30.418" v="118" actId="478"/>
          <ac:picMkLst>
            <pc:docMk/>
            <pc:sldMk cId="1493416205" sldId="307"/>
            <ac:picMk id="2" creationId="{393B26A8-16EA-4F80-BDE7-B297B71E8B4D}"/>
          </ac:picMkLst>
        </pc:picChg>
        <pc:picChg chg="del">
          <ac:chgData name="Jodi Russell" userId="d12b6e8d-ac5b-47db-9599-2c954e0173aa" providerId="ADAL" clId="{EA58A892-61E4-40B0-B022-D70D925B4C86}" dt="2021-01-26T17:54:15.717" v="50" actId="478"/>
          <ac:picMkLst>
            <pc:docMk/>
            <pc:sldMk cId="1493416205" sldId="307"/>
            <ac:picMk id="3" creationId="{F160F7E1-1A8C-49B6-BD1D-C4E12D2467B1}"/>
          </ac:picMkLst>
        </pc:picChg>
        <pc:picChg chg="del">
          <ac:chgData name="Jodi Russell" userId="d12b6e8d-ac5b-47db-9599-2c954e0173aa" providerId="ADAL" clId="{EA58A892-61E4-40B0-B022-D70D925B4C86}" dt="2021-01-26T17:54:18.573" v="51" actId="478"/>
          <ac:picMkLst>
            <pc:docMk/>
            <pc:sldMk cId="1493416205" sldId="307"/>
            <ac:picMk id="4" creationId="{D75EEB5C-9EBC-45B0-AE8C-AC578B744B3E}"/>
          </ac:picMkLst>
        </pc:picChg>
        <pc:picChg chg="add mod">
          <ac:chgData name="Jodi Russell" userId="d12b6e8d-ac5b-47db-9599-2c954e0173aa" providerId="ADAL" clId="{EA58A892-61E4-40B0-B022-D70D925B4C86}" dt="2021-01-26T19:18:32.025" v="1116" actId="1076"/>
          <ac:picMkLst>
            <pc:docMk/>
            <pc:sldMk cId="1493416205" sldId="307"/>
            <ac:picMk id="5" creationId="{58676A93-CBE3-414A-80A9-93A00F4B2DDF}"/>
          </ac:picMkLst>
        </pc:picChg>
      </pc:sldChg>
      <pc:sldChg chg="delSp modSp add modNotesTx">
        <pc:chgData name="Jodi Russell" userId="d12b6e8d-ac5b-47db-9599-2c954e0173aa" providerId="ADAL" clId="{EA58A892-61E4-40B0-B022-D70D925B4C86}" dt="2021-01-26T19:00:02.902" v="723" actId="20577"/>
        <pc:sldMkLst>
          <pc:docMk/>
          <pc:sldMk cId="4127673410" sldId="308"/>
        </pc:sldMkLst>
        <pc:picChg chg="del">
          <ac:chgData name="Jodi Russell" userId="d12b6e8d-ac5b-47db-9599-2c954e0173aa" providerId="ADAL" clId="{EA58A892-61E4-40B0-B022-D70D925B4C86}" dt="2021-01-26T17:55:17.232" v="56" actId="478"/>
          <ac:picMkLst>
            <pc:docMk/>
            <pc:sldMk cId="4127673410" sldId="308"/>
            <ac:picMk id="3" creationId="{F160F7E1-1A8C-49B6-BD1D-C4E12D2467B1}"/>
          </ac:picMkLst>
        </pc:picChg>
        <pc:picChg chg="mod">
          <ac:chgData name="Jodi Russell" userId="d12b6e8d-ac5b-47db-9599-2c954e0173aa" providerId="ADAL" clId="{EA58A892-61E4-40B0-B022-D70D925B4C86}" dt="2021-01-26T17:55:23.111" v="58" actId="1076"/>
          <ac:picMkLst>
            <pc:docMk/>
            <pc:sldMk cId="4127673410" sldId="308"/>
            <ac:picMk id="4" creationId="{D75EEB5C-9EBC-45B0-AE8C-AC578B744B3E}"/>
          </ac:picMkLst>
        </pc:picChg>
      </pc:sldChg>
      <pc:sldChg chg="add modNotesTx">
        <pc:chgData name="Jodi Russell" userId="d12b6e8d-ac5b-47db-9599-2c954e0173aa" providerId="ADAL" clId="{EA58A892-61E4-40B0-B022-D70D925B4C86}" dt="2021-01-26T18:53:20.046" v="116" actId="20577"/>
        <pc:sldMkLst>
          <pc:docMk/>
          <pc:sldMk cId="2388764506" sldId="309"/>
        </pc:sldMkLst>
      </pc:sldChg>
      <pc:sldChg chg="add modNotesTx">
        <pc:chgData name="Jodi Russell" userId="d12b6e8d-ac5b-47db-9599-2c954e0173aa" providerId="ADAL" clId="{EA58A892-61E4-40B0-B022-D70D925B4C86}" dt="2021-01-26T18:58:58.288" v="620" actId="20577"/>
        <pc:sldMkLst>
          <pc:docMk/>
          <pc:sldMk cId="1670518322" sldId="310"/>
        </pc:sldMkLst>
      </pc:sldChg>
      <pc:sldChg chg="addSp modSp add modNotesTx">
        <pc:chgData name="Jodi Russell" userId="d12b6e8d-ac5b-47db-9599-2c954e0173aa" providerId="ADAL" clId="{EA58A892-61E4-40B0-B022-D70D925B4C86}" dt="2021-01-27T15:27:19.059" v="1912" actId="20577"/>
        <pc:sldMkLst>
          <pc:docMk/>
          <pc:sldMk cId="1648777233" sldId="311"/>
        </pc:sldMkLst>
        <pc:spChg chg="mod">
          <ac:chgData name="Jodi Russell" userId="d12b6e8d-ac5b-47db-9599-2c954e0173aa" providerId="ADAL" clId="{EA58A892-61E4-40B0-B022-D70D925B4C86}" dt="2021-01-27T15:13:15.398" v="1307" actId="20577"/>
          <ac:spMkLst>
            <pc:docMk/>
            <pc:sldMk cId="1648777233" sldId="311"/>
            <ac:spMk id="15" creationId="{EF6A7C05-37B5-498E-A993-0A9894E1FEAC}"/>
          </ac:spMkLst>
        </pc:spChg>
        <pc:picChg chg="add mod modCrop">
          <ac:chgData name="Jodi Russell" userId="d12b6e8d-ac5b-47db-9599-2c954e0173aa" providerId="ADAL" clId="{EA58A892-61E4-40B0-B022-D70D925B4C86}" dt="2021-01-27T15:27:15.119" v="1911" actId="1076"/>
          <ac:picMkLst>
            <pc:docMk/>
            <pc:sldMk cId="1648777233" sldId="311"/>
            <ac:picMk id="2" creationId="{88579687-0D3C-47AE-8152-74AAF8EDD6AE}"/>
          </ac:picMkLst>
        </pc:picChg>
      </pc:sldChg>
      <pc:sldChg chg="modSp add ord modNotesTx">
        <pc:chgData name="Jodi Russell" userId="d12b6e8d-ac5b-47db-9599-2c954e0173aa" providerId="ADAL" clId="{EA58A892-61E4-40B0-B022-D70D925B4C86}" dt="2021-01-27T08:09:14.532" v="1299" actId="20577"/>
        <pc:sldMkLst>
          <pc:docMk/>
          <pc:sldMk cId="3495603832" sldId="312"/>
        </pc:sldMkLst>
        <pc:spChg chg="mod">
          <ac:chgData name="Jodi Russell" userId="d12b6e8d-ac5b-47db-9599-2c954e0173aa" providerId="ADAL" clId="{EA58A892-61E4-40B0-B022-D70D925B4C86}" dt="2021-01-27T08:09:01.595" v="1266" actId="20577"/>
          <ac:spMkLst>
            <pc:docMk/>
            <pc:sldMk cId="3495603832" sldId="312"/>
            <ac:spMk id="6" creationId="{FD7FA633-529F-4FA3-9389-77BFB23D2851}"/>
          </ac:spMkLst>
        </pc:spChg>
      </pc:sldChg>
      <pc:sldChg chg="modSp add">
        <pc:chgData name="Jodi Russell" userId="d12b6e8d-ac5b-47db-9599-2c954e0173aa" providerId="ADAL" clId="{EA58A892-61E4-40B0-B022-D70D925B4C86}" dt="2021-01-27T15:18:01.824" v="1864" actId="20577"/>
        <pc:sldMkLst>
          <pc:docMk/>
          <pc:sldMk cId="680196107" sldId="313"/>
        </pc:sldMkLst>
        <pc:spChg chg="mod">
          <ac:chgData name="Jodi Russell" userId="d12b6e8d-ac5b-47db-9599-2c954e0173aa" providerId="ADAL" clId="{EA58A892-61E4-40B0-B022-D70D925B4C86}" dt="2021-01-27T15:18:01.824" v="1864" actId="20577"/>
          <ac:spMkLst>
            <pc:docMk/>
            <pc:sldMk cId="680196107" sldId="313"/>
            <ac:spMk id="15" creationId="{EF6A7C05-37B5-498E-A993-0A9894E1FEAC}"/>
          </ac:spMkLst>
        </pc:spChg>
      </pc:sldChg>
      <pc:sldChg chg="addSp modSp add modNotesTx">
        <pc:chgData name="Jodi Russell" userId="d12b6e8d-ac5b-47db-9599-2c954e0173aa" providerId="ADAL" clId="{EA58A892-61E4-40B0-B022-D70D925B4C86}" dt="2021-01-27T15:25:34.325" v="1905" actId="20577"/>
        <pc:sldMkLst>
          <pc:docMk/>
          <pc:sldMk cId="2603821057" sldId="314"/>
        </pc:sldMkLst>
        <pc:spChg chg="mod">
          <ac:chgData name="Jodi Russell" userId="d12b6e8d-ac5b-47db-9599-2c954e0173aa" providerId="ADAL" clId="{EA58A892-61E4-40B0-B022-D70D925B4C86}" dt="2021-01-27T15:22:59.735" v="1874" actId="1076"/>
          <ac:spMkLst>
            <pc:docMk/>
            <pc:sldMk cId="2603821057" sldId="314"/>
            <ac:spMk id="15" creationId="{EF6A7C05-37B5-498E-A993-0A9894E1FEAC}"/>
          </ac:spMkLst>
        </pc:spChg>
        <pc:picChg chg="add mod">
          <ac:chgData name="Jodi Russell" userId="d12b6e8d-ac5b-47db-9599-2c954e0173aa" providerId="ADAL" clId="{EA58A892-61E4-40B0-B022-D70D925B4C86}" dt="2021-01-27T15:25:16.952" v="1889" actId="1076"/>
          <ac:picMkLst>
            <pc:docMk/>
            <pc:sldMk cId="2603821057" sldId="314"/>
            <ac:picMk id="2" creationId="{16B17D0D-076F-420A-BC5F-EC91D340C151}"/>
          </ac:picMkLst>
        </pc:picChg>
        <pc:picChg chg="add mod">
          <ac:chgData name="Jodi Russell" userId="d12b6e8d-ac5b-47db-9599-2c954e0173aa" providerId="ADAL" clId="{EA58A892-61E4-40B0-B022-D70D925B4C86}" dt="2021-01-27T15:25:13.806" v="1888" actId="1076"/>
          <ac:picMkLst>
            <pc:docMk/>
            <pc:sldMk cId="2603821057" sldId="314"/>
            <ac:picMk id="3" creationId="{C5F6C1BC-BDBA-49BA-9B7B-E596D7F1F2E7}"/>
          </ac:picMkLst>
        </pc:picChg>
        <pc:picChg chg="add mod">
          <ac:chgData name="Jodi Russell" userId="d12b6e8d-ac5b-47db-9599-2c954e0173aa" providerId="ADAL" clId="{EA58A892-61E4-40B0-B022-D70D925B4C86}" dt="2021-01-27T15:25:10.751" v="1887" actId="1076"/>
          <ac:picMkLst>
            <pc:docMk/>
            <pc:sldMk cId="2603821057" sldId="314"/>
            <ac:picMk id="4" creationId="{82A04468-6753-468D-B892-37840DA6607B}"/>
          </ac:picMkLst>
        </pc:picChg>
      </pc:sldChg>
      <pc:sldChg chg="add ord">
        <pc:chgData name="Jodi Russell" userId="d12b6e8d-ac5b-47db-9599-2c954e0173aa" providerId="ADAL" clId="{EA58A892-61E4-40B0-B022-D70D925B4C86}" dt="2021-01-27T15:26:34.993" v="1907"/>
        <pc:sldMkLst>
          <pc:docMk/>
          <pc:sldMk cId="2911883622" sldId="315"/>
        </pc:sldMkLst>
      </pc:sldChg>
      <pc:sldChg chg="addSp modSp add">
        <pc:chgData name="Jodi Russell" userId="d12b6e8d-ac5b-47db-9599-2c954e0173aa" providerId="ADAL" clId="{EA58A892-61E4-40B0-B022-D70D925B4C86}" dt="2021-01-27T15:33:14.756" v="2035" actId="20577"/>
        <pc:sldMkLst>
          <pc:docMk/>
          <pc:sldMk cId="137955221" sldId="316"/>
        </pc:sldMkLst>
        <pc:spChg chg="add mod">
          <ac:chgData name="Jodi Russell" userId="d12b6e8d-ac5b-47db-9599-2c954e0173aa" providerId="ADAL" clId="{EA58A892-61E4-40B0-B022-D70D925B4C86}" dt="2021-01-27T15:32:56.219" v="1994"/>
          <ac:spMkLst>
            <pc:docMk/>
            <pc:sldMk cId="137955221" sldId="316"/>
            <ac:spMk id="2" creationId="{A654ED6D-4C15-460F-BA49-C78A9DE8230F}"/>
          </ac:spMkLst>
        </pc:spChg>
        <pc:spChg chg="mod">
          <ac:chgData name="Jodi Russell" userId="d12b6e8d-ac5b-47db-9599-2c954e0173aa" providerId="ADAL" clId="{EA58A892-61E4-40B0-B022-D70D925B4C86}" dt="2021-01-27T15:33:14.756" v="2035" actId="20577"/>
          <ac:spMkLst>
            <pc:docMk/>
            <pc:sldMk cId="137955221" sldId="316"/>
            <ac:spMk id="15" creationId="{EF6A7C05-37B5-498E-A993-0A9894E1FEAC}"/>
          </ac:spMkLst>
        </pc:spChg>
      </pc:sldChg>
    </pc:docChg>
  </pc:docChgLst>
  <pc:docChgLst>
    <pc:chgData name="Jodi Russell" userId="d12b6e8d-ac5b-47db-9599-2c954e0173aa" providerId="ADAL" clId="{1EB135C1-CFDA-4BA9-9DEF-433670DBEAA7}"/>
    <pc:docChg chg="undo custSel addSld delSld modSld">
      <pc:chgData name="Jodi Russell" userId="d12b6e8d-ac5b-47db-9599-2c954e0173aa" providerId="ADAL" clId="{1EB135C1-CFDA-4BA9-9DEF-433670DBEAA7}" dt="2021-01-22T15:22:56.943" v="785" actId="14100"/>
      <pc:docMkLst>
        <pc:docMk/>
      </pc:docMkLst>
      <pc:sldChg chg="modSp modNotesTx">
        <pc:chgData name="Jodi Russell" userId="d12b6e8d-ac5b-47db-9599-2c954e0173aa" providerId="ADAL" clId="{1EB135C1-CFDA-4BA9-9DEF-433670DBEAA7}" dt="2021-01-22T13:17:39.180" v="69" actId="20577"/>
        <pc:sldMkLst>
          <pc:docMk/>
          <pc:sldMk cId="440328032" sldId="256"/>
        </pc:sldMkLst>
        <pc:spChg chg="mod">
          <ac:chgData name="Jodi Russell" userId="d12b6e8d-ac5b-47db-9599-2c954e0173aa" providerId="ADAL" clId="{1EB135C1-CFDA-4BA9-9DEF-433670DBEAA7}" dt="2021-01-22T12:47:20.687" v="1" actId="20577"/>
          <ac:spMkLst>
            <pc:docMk/>
            <pc:sldMk cId="440328032" sldId="256"/>
            <ac:spMk id="4" creationId="{959FBC4F-0C43-4709-A4AE-5BDF460E4B52}"/>
          </ac:spMkLst>
        </pc:spChg>
        <pc:spChg chg="mod">
          <ac:chgData name="Jodi Russell" userId="d12b6e8d-ac5b-47db-9599-2c954e0173aa" providerId="ADAL" clId="{1EB135C1-CFDA-4BA9-9DEF-433670DBEAA7}" dt="2021-01-22T13:17:21.694" v="45" actId="122"/>
          <ac:spMkLst>
            <pc:docMk/>
            <pc:sldMk cId="440328032" sldId="256"/>
            <ac:spMk id="5" creationId="{13683F11-87A2-4FB9-8781-39954FD56C6A}"/>
          </ac:spMkLst>
        </pc:spChg>
      </pc:sldChg>
      <pc:sldChg chg="modSp modNotesTx">
        <pc:chgData name="Jodi Russell" userId="d12b6e8d-ac5b-47db-9599-2c954e0173aa" providerId="ADAL" clId="{1EB135C1-CFDA-4BA9-9DEF-433670DBEAA7}" dt="2021-01-22T13:19:19.303" v="401" actId="20577"/>
        <pc:sldMkLst>
          <pc:docMk/>
          <pc:sldMk cId="1207054355" sldId="268"/>
        </pc:sldMkLst>
        <pc:spChg chg="mod">
          <ac:chgData name="Jodi Russell" userId="d12b6e8d-ac5b-47db-9599-2c954e0173aa" providerId="ADAL" clId="{1EB135C1-CFDA-4BA9-9DEF-433670DBEAA7}" dt="2021-01-22T13:18:02.682" v="88" actId="20577"/>
          <ac:spMkLst>
            <pc:docMk/>
            <pc:sldMk cId="1207054355" sldId="268"/>
            <ac:spMk id="4" creationId="{959FBC4F-0C43-4709-A4AE-5BDF460E4B52}"/>
          </ac:spMkLst>
        </pc:spChg>
        <pc:spChg chg="mod">
          <ac:chgData name="Jodi Russell" userId="d12b6e8d-ac5b-47db-9599-2c954e0173aa" providerId="ADAL" clId="{1EB135C1-CFDA-4BA9-9DEF-433670DBEAA7}" dt="2021-01-22T13:19:03.571" v="345" actId="20577"/>
          <ac:spMkLst>
            <pc:docMk/>
            <pc:sldMk cId="1207054355" sldId="268"/>
            <ac:spMk id="6" creationId="{FD7FA633-529F-4FA3-9389-77BFB23D2851}"/>
          </ac:spMkLst>
        </pc:spChg>
      </pc:sldChg>
      <pc:sldChg chg="modSp modNotesTx">
        <pc:chgData name="Jodi Russell" userId="d12b6e8d-ac5b-47db-9599-2c954e0173aa" providerId="ADAL" clId="{1EB135C1-CFDA-4BA9-9DEF-433670DBEAA7}" dt="2021-01-22T13:16:44.698" v="37" actId="20577"/>
        <pc:sldMkLst>
          <pc:docMk/>
          <pc:sldMk cId="1320111698" sldId="281"/>
        </pc:sldMkLst>
        <pc:spChg chg="mod">
          <ac:chgData name="Jodi Russell" userId="d12b6e8d-ac5b-47db-9599-2c954e0173aa" providerId="ADAL" clId="{1EB135C1-CFDA-4BA9-9DEF-433670DBEAA7}" dt="2021-01-22T13:16:20.696" v="7" actId="20577"/>
          <ac:spMkLst>
            <pc:docMk/>
            <pc:sldMk cId="1320111698" sldId="281"/>
            <ac:spMk id="4" creationId="{959FBC4F-0C43-4709-A4AE-5BDF460E4B52}"/>
          </ac:spMkLst>
        </pc:spChg>
        <pc:spChg chg="mod">
          <ac:chgData name="Jodi Russell" userId="d12b6e8d-ac5b-47db-9599-2c954e0173aa" providerId="ADAL" clId="{1EB135C1-CFDA-4BA9-9DEF-433670DBEAA7}" dt="2021-01-22T13:16:38.737" v="20" actId="403"/>
          <ac:spMkLst>
            <pc:docMk/>
            <pc:sldMk cId="1320111698" sldId="281"/>
            <ac:spMk id="6" creationId="{FD7FA633-529F-4FA3-9389-77BFB23D2851}"/>
          </ac:spMkLst>
        </pc:spChg>
      </pc:sldChg>
      <pc:sldChg chg="modSp add modNotesTx">
        <pc:chgData name="Jodi Russell" userId="d12b6e8d-ac5b-47db-9599-2c954e0173aa" providerId="ADAL" clId="{1EB135C1-CFDA-4BA9-9DEF-433670DBEAA7}" dt="2021-01-22T13:29:36.236" v="777" actId="20577"/>
        <pc:sldMkLst>
          <pc:docMk/>
          <pc:sldMk cId="2451266928" sldId="302"/>
        </pc:sldMkLst>
        <pc:spChg chg="mod">
          <ac:chgData name="Jodi Russell" userId="d12b6e8d-ac5b-47db-9599-2c954e0173aa" providerId="ADAL" clId="{1EB135C1-CFDA-4BA9-9DEF-433670DBEAA7}" dt="2021-01-22T13:28:31.263" v="559" actId="20577"/>
          <ac:spMkLst>
            <pc:docMk/>
            <pc:sldMk cId="2451266928" sldId="302"/>
            <ac:spMk id="6" creationId="{FD7FA633-529F-4FA3-9389-77BFB23D2851}"/>
          </ac:spMkLst>
        </pc:spChg>
      </pc:sldChg>
      <pc:sldChg chg="delSp modSp add">
        <pc:chgData name="Jodi Russell" userId="d12b6e8d-ac5b-47db-9599-2c954e0173aa" providerId="ADAL" clId="{1EB135C1-CFDA-4BA9-9DEF-433670DBEAA7}" dt="2021-01-22T15:22:56.943" v="785" actId="14100"/>
        <pc:sldMkLst>
          <pc:docMk/>
          <pc:sldMk cId="1418839821" sldId="303"/>
        </pc:sldMkLst>
        <pc:spChg chg="del">
          <ac:chgData name="Jodi Russell" userId="d12b6e8d-ac5b-47db-9599-2c954e0173aa" providerId="ADAL" clId="{1EB135C1-CFDA-4BA9-9DEF-433670DBEAA7}" dt="2021-01-22T15:22:53.372" v="784" actId="478"/>
          <ac:spMkLst>
            <pc:docMk/>
            <pc:sldMk cId="1418839821" sldId="303"/>
            <ac:spMk id="4" creationId="{959FBC4F-0C43-4709-A4AE-5BDF460E4B52}"/>
          </ac:spMkLst>
        </pc:spChg>
        <pc:spChg chg="mod">
          <ac:chgData name="Jodi Russell" userId="d12b6e8d-ac5b-47db-9599-2c954e0173aa" providerId="ADAL" clId="{1EB135C1-CFDA-4BA9-9DEF-433670DBEAA7}" dt="2021-01-22T15:22:56.943" v="785" actId="14100"/>
          <ac:spMkLst>
            <pc:docMk/>
            <pc:sldMk cId="1418839821" sldId="303"/>
            <ac:spMk id="6" creationId="{FD7FA633-529F-4FA3-9389-77BFB23D285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Objectives for the week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13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Starter – print out and cut up labels.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February 29</a:t>
            </a:r>
            <a:r>
              <a:rPr lang="en-GB" baseline="30000" dirty="0"/>
              <a:t>th</a:t>
            </a:r>
            <a:r>
              <a:rPr lang="en-GB" dirty="0"/>
              <a:t>.</a:t>
            </a:r>
          </a:p>
          <a:p>
            <a:r>
              <a:rPr lang="en-GB" dirty="0"/>
              <a:t>All leap years are even numbers as they are every four years. Next one is 2024. The Olympics usually happen on a leap but 2020 didn’t happen. Paris 2024 looks likely to be the next Olympics.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1864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an angle?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3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3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One arm of the angle goes to the north and the other arm points to east or west.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94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Any angle between 1 and 89 degrees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713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Any angle between 91 and 179 degrees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156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Acute – it’s smaller than 90 degrees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62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Right angle – it’s 90 degrees, it goes straight up to the north and points to east.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831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Obtuse – it’s more than 90 but less than 180 degrees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806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Pacman right angle checker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57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5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46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 – use labels from previous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3591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Recap the previously taught angles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45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223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Triangle angles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019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037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737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bitesize/topics/zb6tyrd/articles/zg68k7h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vmxsbk/articles/zggsfrd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5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Understand which months have 30 days and which have 31  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To know when there are different amounts of days in a year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To know when an angle is right, acute or obtuse 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Label angles on shapes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Months of the year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order the months of the year?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Use the labels to put the months in the order they happen starting with January.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Challenge: Can you start from September for the school year?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Months of the year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Most years have 365 days.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However….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Leap years (which happen every four years) have an extra day so have 366.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Do you know when this day is?</a:t>
            </a:r>
          </a:p>
        </p:txBody>
      </p:sp>
    </p:spTree>
    <p:extLst>
      <p:ext uri="{BB962C8B-B14F-4D97-AF65-F5344CB8AC3E}">
        <p14:creationId xmlns:p14="http://schemas.microsoft.com/office/powerpoint/2010/main" val="2451266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Angles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4400" u="sng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What is an angle? - BBC Bitesize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26572"/>
            <a:ext cx="11310594" cy="6286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714DF8-43F9-4078-9B1F-A92AB14545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707" y="653143"/>
            <a:ext cx="10244254" cy="5682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839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To measure an angle we use a protractor and the unit of measure is degrees (a small circle to the top right of the number e.g. 90˚)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We can see types of angles without using a protractor as they are defined by the shape the size of the angle makes. </a:t>
            </a:r>
          </a:p>
        </p:txBody>
      </p:sp>
    </p:spTree>
    <p:extLst>
      <p:ext uri="{BB962C8B-B14F-4D97-AF65-F5344CB8AC3E}">
        <p14:creationId xmlns:p14="http://schemas.microsoft.com/office/powerpoint/2010/main" val="1936905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9F0D90-FD4D-4FBB-A8FF-63301D3170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4188" b="1612"/>
          <a:stretch/>
        </p:blipFill>
        <p:spPr>
          <a:xfrm>
            <a:off x="1816026" y="662418"/>
            <a:ext cx="8559947" cy="5533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518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0FF14D-3464-401A-BB3F-7AD460C1C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828" y="632658"/>
            <a:ext cx="9304344" cy="559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81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6DFCE7-7B24-4C8C-845C-4A4D04D61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7125" y="589447"/>
            <a:ext cx="8977749" cy="567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101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60F7E1-1A8C-49B6-BD1D-C4E12D2467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450" y="1201766"/>
            <a:ext cx="9349100" cy="445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659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5EEB5C-9EBC-45B0-AE8C-AC578B744B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271" y="727791"/>
            <a:ext cx="8853458" cy="540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73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93B26A8-16EA-4F80-BDE7-B297B71E8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148" y="790381"/>
            <a:ext cx="8552948" cy="494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645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Time to find some right angles.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Using the Right Angle Pacman Checker, go around your house or classroom and see how many right angles you can find.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676A93-CBE3-414A-80A9-93A00F4B2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836" y="4324283"/>
            <a:ext cx="2106327" cy="183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416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Time to try the questions on the worksheet.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You don’t need to measure, just look at the shape and decide if they are acute, right or obtuse angles.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883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21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Months of the year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Can you order the months of the year?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Use the labels to sort the months into how many days they have. A group with 30 days, a group with 31 days and the month that is different to both groups.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03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579687-0D3C-47AE-8152-74AAF8EDD6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527"/>
          <a:stretch/>
        </p:blipFill>
        <p:spPr>
          <a:xfrm>
            <a:off x="1189264" y="1617502"/>
            <a:ext cx="9813472" cy="3622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77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straight line is always 180˚.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All the angles in triangles also add up to 180˚. Let’s test this out.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Cut out a triangle – it doesn’t matter what size as long as the sides are straight.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Tear off the corners and put them all together. They will make a straight line.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196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B17D0D-076F-420A-BC5F-EC91D340C1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244212" y="1088905"/>
            <a:ext cx="2991120" cy="295309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F6C1BC-BDBA-49BA-9B7B-E596D7F1F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714877" y="2840921"/>
            <a:ext cx="2877729" cy="33027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A04468-6753-468D-B892-37840DA660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222237" y="1062667"/>
            <a:ext cx="2743424" cy="3005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821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There are lots of different types of triangles.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Click on the triangle to find out more.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Isosceles Triangle 1">
            <a:hlinkClick r:id="rId3"/>
            <a:extLst>
              <a:ext uri="{FF2B5EF4-FFF2-40B4-BE49-F238E27FC236}">
                <a16:creationId xmlns:a16="http://schemas.microsoft.com/office/drawing/2014/main" id="{A654ED6D-4C15-460F-BA49-C78A9DE8230F}"/>
              </a:ext>
            </a:extLst>
          </p:cNvPr>
          <p:cNvSpPr/>
          <p:nvPr/>
        </p:nvSpPr>
        <p:spPr>
          <a:xfrm>
            <a:off x="5080907" y="3853543"/>
            <a:ext cx="2030185" cy="2334986"/>
          </a:xfrm>
          <a:prstGeom prst="triangl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55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Time to label some triangles on the worksheets.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Also, have a look around your house or classroom to see what different triangles you can see around you.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>
                <a:solidFill>
                  <a:schemeClr val="tx1"/>
                </a:solidFill>
                <a:latin typeface="Comic Sans MS" panose="030F0702030302020204" pitchFamily="66" charset="0"/>
              </a:rPr>
              <a:t>Have fun </a:t>
            </a:r>
            <a:r>
              <a:rPr lang="en-GB" sz="320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582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10" ma:contentTypeDescription="Create a new document." ma:contentTypeScope="" ma:versionID="3717498d533ae09fa6a4d5ad4d1e9088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90d7792c8072dab57e08fb18e71ca3da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BB80EE-CD38-4258-A24B-6DA58B52AA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845B34-8E24-4BF2-BE1F-78264A3BAAA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8ed53132-5a80-4a5a-869b-a3afe51c7e8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4744</TotalTime>
  <Words>624</Words>
  <Application>Microsoft Office PowerPoint</Application>
  <PresentationFormat>Widescreen</PresentationFormat>
  <Paragraphs>134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26</cp:revision>
  <dcterms:created xsi:type="dcterms:W3CDTF">2020-12-31T16:14:53Z</dcterms:created>
  <dcterms:modified xsi:type="dcterms:W3CDTF">2021-01-29T16:08:35Z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