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67" r:id="rId9"/>
  </p:sldIdLst>
  <p:sldSz cx="9144000" cy="6858000" type="screen4x3"/>
  <p:notesSz cx="6858000" cy="9144000"/>
  <p:embeddedFontLst>
    <p:embeddedFont>
      <p:font typeface="Twinkl" panose="020B0604020202020204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Rg" panose="02000503030000020003" charset="0"/>
      <p:regular r:id="rId18"/>
      <p:bold r:id="rId19"/>
    </p:embeddedFont>
    <p:embeddedFont>
      <p:font typeface="Twinkl SemiBold" charset="0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24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44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8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5 Little Ducks So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76356" y="904346"/>
            <a:ext cx="6096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1513946"/>
            <a:ext cx="7632700" cy="153040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Five little ducks went swimming one day,</a:t>
            </a:r>
          </a:p>
          <a:p>
            <a:pPr algn="ctr"/>
            <a:r>
              <a:rPr lang="en-GB" dirty="0"/>
              <a:t>Over the pond and far away.</a:t>
            </a:r>
          </a:p>
          <a:p>
            <a:pPr algn="ctr"/>
            <a:r>
              <a:rPr lang="en-GB" dirty="0"/>
              <a:t>Mother Duck said ‘Quack, quack, quack, quack!’</a:t>
            </a:r>
          </a:p>
          <a:p>
            <a:pPr algn="ctr"/>
            <a:r>
              <a:rPr lang="en-GB" dirty="0"/>
              <a:t>But only four little ducks came back.</a:t>
            </a:r>
          </a:p>
          <a:p>
            <a:pPr algn="ctr"/>
            <a:endParaRPr lang="en-GB" dirty="0"/>
          </a:p>
        </p:txBody>
      </p:sp>
      <p:pic>
        <p:nvPicPr>
          <p:cNvPr id="14" name="Sound Butto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962" y="788988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818" y="4859545"/>
            <a:ext cx="1104182" cy="82813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47549" y="3570558"/>
            <a:ext cx="2044224" cy="201659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131" y="4859545"/>
            <a:ext cx="1104182" cy="82813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44" y="4859545"/>
            <a:ext cx="1104182" cy="82813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57" y="4859545"/>
            <a:ext cx="1104182" cy="828136"/>
          </a:xfrm>
          <a:prstGeom prst="rect">
            <a:avLst/>
          </a:prstGeom>
        </p:spPr>
      </p:pic>
      <p:pic>
        <p:nvPicPr>
          <p:cNvPr id="2" name="3. Five Little Ducks So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12"/>
    </mc:Choice>
    <mc:Fallback xmlns="">
      <p:transition spd="slow" advTm="26712"/>
    </mc:Fallback>
  </mc:AlternateContent>
  <p:timing>
    <p:tnLst>
      <p:par>
        <p:cTn id="1" dur="indefinite" restart="never" nodeType="tmRoot">
          <p:childTnLst>
            <p:audio>
              <p:cMediaNode vol="80000" numSld="999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219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2963" objId="10"/>
        <p14:triggerEvt type="onClick" time="2963" objId="1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513946"/>
            <a:ext cx="7632700" cy="153040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Four little ducks went swimming one day,</a:t>
            </a:r>
          </a:p>
          <a:p>
            <a:pPr algn="ctr"/>
            <a:r>
              <a:rPr lang="en-GB" dirty="0"/>
              <a:t>Over the pond and far away.</a:t>
            </a:r>
          </a:p>
          <a:p>
            <a:pPr algn="ctr"/>
            <a:r>
              <a:rPr lang="en-GB" dirty="0"/>
              <a:t>Mother Duck said ‘Quack, quack, quack, quack!’</a:t>
            </a:r>
          </a:p>
          <a:p>
            <a:pPr algn="ctr"/>
            <a:r>
              <a:rPr lang="en-GB" dirty="0"/>
              <a:t>But only three little ducks came back.</a:t>
            </a:r>
          </a:p>
          <a:p>
            <a:pPr algn="ctr"/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818" y="4859545"/>
            <a:ext cx="1104182" cy="82813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47549" y="3570558"/>
            <a:ext cx="2044224" cy="20165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131" y="4859545"/>
            <a:ext cx="1104182" cy="82813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44" y="4859545"/>
            <a:ext cx="1104182" cy="828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74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77"/>
    </mc:Choice>
    <mc:Fallback xmlns="">
      <p:transition spd="slow" advTm="20077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513946"/>
            <a:ext cx="7632700" cy="153040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Three little ducks went swimming one day,</a:t>
            </a:r>
          </a:p>
          <a:p>
            <a:pPr algn="ctr"/>
            <a:r>
              <a:rPr lang="en-GB" dirty="0"/>
              <a:t>Over the pond and far away.</a:t>
            </a:r>
          </a:p>
          <a:p>
            <a:pPr algn="ctr"/>
            <a:r>
              <a:rPr lang="en-GB" dirty="0"/>
              <a:t>Mother Duck said ‘Quack, quack, quack, quack!’</a:t>
            </a:r>
          </a:p>
          <a:p>
            <a:pPr algn="ctr"/>
            <a:r>
              <a:rPr lang="en-GB" dirty="0"/>
              <a:t>But only two little ducks came back.</a:t>
            </a:r>
          </a:p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818" y="4859545"/>
            <a:ext cx="1104182" cy="8281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47549" y="3570558"/>
            <a:ext cx="2044224" cy="20165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131" y="4859545"/>
            <a:ext cx="1104182" cy="828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31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25"/>
    </mc:Choice>
    <mc:Fallback xmlns="">
      <p:transition spd="slow" advTm="19925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513946"/>
            <a:ext cx="7632700" cy="153040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Two little ducks went swimming one day,</a:t>
            </a:r>
          </a:p>
          <a:p>
            <a:pPr algn="ctr"/>
            <a:r>
              <a:rPr lang="en-GB" dirty="0"/>
              <a:t>Over the pond and far away.</a:t>
            </a:r>
          </a:p>
          <a:p>
            <a:pPr algn="ctr"/>
            <a:r>
              <a:rPr lang="en-GB" dirty="0"/>
              <a:t>Mother Duck said ‘Quack, quack, quack, quack!’</a:t>
            </a:r>
          </a:p>
          <a:p>
            <a:pPr algn="ctr"/>
            <a:r>
              <a:rPr lang="en-GB" dirty="0"/>
              <a:t>But only one little duck came back.</a:t>
            </a:r>
          </a:p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818" y="4859545"/>
            <a:ext cx="1104182" cy="8281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47549" y="3570558"/>
            <a:ext cx="2044224" cy="2016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49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25"/>
    </mc:Choice>
    <mc:Fallback xmlns="">
      <p:transition spd="slow" advTm="20325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513946"/>
            <a:ext cx="7632700" cy="153040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One little duck went swimming one day,</a:t>
            </a:r>
          </a:p>
          <a:p>
            <a:pPr algn="ctr"/>
            <a:r>
              <a:rPr lang="en-GB" dirty="0"/>
              <a:t>Over the pond and far away.</a:t>
            </a:r>
          </a:p>
          <a:p>
            <a:pPr algn="ctr"/>
            <a:r>
              <a:rPr lang="en-GB" dirty="0"/>
              <a:t>Mother Duck said ‘Quack, quack, quack, quack!’</a:t>
            </a:r>
          </a:p>
          <a:p>
            <a:pPr algn="ctr"/>
            <a:r>
              <a:rPr lang="en-GB" dirty="0"/>
              <a:t>But none of the five little ducks came back.</a:t>
            </a:r>
          </a:p>
          <a:p>
            <a:pPr algn="ctr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47549" y="3570558"/>
            <a:ext cx="2044224" cy="2016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249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56"/>
    </mc:Choice>
    <mc:Fallback xmlns="">
      <p:transition spd="slow" advTm="1975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513946"/>
            <a:ext cx="7632700" cy="153040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Sad Mother Duck went swimming one day,</a:t>
            </a:r>
          </a:p>
          <a:p>
            <a:pPr algn="ctr"/>
            <a:r>
              <a:rPr lang="en-GB" dirty="0"/>
              <a:t>Over the pond and far away.</a:t>
            </a:r>
          </a:p>
          <a:p>
            <a:pPr algn="ctr"/>
            <a:r>
              <a:rPr lang="en-GB" dirty="0"/>
              <a:t>The sad Mother Duck said ‘Quack, quack, quack, quack!’</a:t>
            </a:r>
          </a:p>
          <a:p>
            <a:pPr algn="ctr"/>
            <a:r>
              <a:rPr lang="en-GB" dirty="0"/>
              <a:t>And all of the five little ducks came back!</a:t>
            </a:r>
          </a:p>
          <a:p>
            <a:pPr algn="ctr"/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287" y="4953893"/>
            <a:ext cx="1104182" cy="8281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93149" y="4436349"/>
            <a:ext cx="1104182" cy="8281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824" y="4082354"/>
            <a:ext cx="1104182" cy="8281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61447" y="3351362"/>
            <a:ext cx="2044224" cy="20165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687" y="5043479"/>
            <a:ext cx="1104182" cy="8281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40928" y="4629411"/>
            <a:ext cx="1104182" cy="828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90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54"/>
    </mc:Choice>
    <mc:Fallback xmlns="">
      <p:transition spd="slow" advTm="19754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</TotalTime>
  <Words>216</Words>
  <Application>Microsoft Office PowerPoint</Application>
  <PresentationFormat>On-screen Show (4:3)</PresentationFormat>
  <Paragraphs>24</Paragraphs>
  <Slides>8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Twinkl</vt:lpstr>
      <vt:lpstr>Calibri</vt:lpstr>
      <vt:lpstr>Sassoon Infant Rg</vt:lpstr>
      <vt:lpstr>Arial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Janine Nayler</cp:lastModifiedBy>
  <cp:revision>4</cp:revision>
  <dcterms:created xsi:type="dcterms:W3CDTF">2017-04-25T14:00:42Z</dcterms:created>
  <dcterms:modified xsi:type="dcterms:W3CDTF">2021-02-11T16:08:07Z</dcterms:modified>
</cp:coreProperties>
</file>