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7751F-6DB9-4519-B449-7AE8EAC3055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CCFDB-17E2-4A0A-8CE2-EEA58B5BB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301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7751F-6DB9-4519-B449-7AE8EAC3055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CCFDB-17E2-4A0A-8CE2-EEA58B5BB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678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7751F-6DB9-4519-B449-7AE8EAC3055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CCFDB-17E2-4A0A-8CE2-EEA58B5BB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750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7751F-6DB9-4519-B449-7AE8EAC3055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CCFDB-17E2-4A0A-8CE2-EEA58B5BB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790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7751F-6DB9-4519-B449-7AE8EAC3055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CCFDB-17E2-4A0A-8CE2-EEA58B5BB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613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7751F-6DB9-4519-B449-7AE8EAC3055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CCFDB-17E2-4A0A-8CE2-EEA58B5BB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870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7751F-6DB9-4519-B449-7AE8EAC3055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CCFDB-17E2-4A0A-8CE2-EEA58B5BB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79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7751F-6DB9-4519-B449-7AE8EAC3055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CCFDB-17E2-4A0A-8CE2-EEA58B5BB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031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7751F-6DB9-4519-B449-7AE8EAC3055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CCFDB-17E2-4A0A-8CE2-EEA58B5BB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437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7751F-6DB9-4519-B449-7AE8EAC3055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CCFDB-17E2-4A0A-8CE2-EEA58B5BB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29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7751F-6DB9-4519-B449-7AE8EAC3055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CCFDB-17E2-4A0A-8CE2-EEA58B5BB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801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7751F-6DB9-4519-B449-7AE8EAC3055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CCFDB-17E2-4A0A-8CE2-EEA58B5BB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679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RHvTTOR8N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5089" r="42303" b="23125"/>
          <a:stretch/>
        </p:blipFill>
        <p:spPr>
          <a:xfrm>
            <a:off x="6000742" y="757645"/>
            <a:ext cx="6191258" cy="434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7383" y="509451"/>
            <a:ext cx="687335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Change the lyrics of a popular nursery song =</a:t>
            </a:r>
          </a:p>
          <a:p>
            <a:endParaRPr lang="en-GB" b="1" dirty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r>
              <a:rPr lang="en-GB" dirty="0" smtClean="0"/>
              <a:t>Listen to “BABA Black sheep” song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 smtClean="0"/>
          </a:p>
          <a:p>
            <a:r>
              <a:rPr lang="en-GB" dirty="0" smtClean="0">
                <a:hlinkClick r:id="rId3"/>
              </a:rPr>
              <a:t>https://www.youtube.com/watch?v=CRHvTTOR8Ns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- Check the lyrics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- Change the lyrics about = a cow (or any other animal you can think of)</a:t>
            </a:r>
          </a:p>
          <a:p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5381897" y="2168434"/>
            <a:ext cx="1985554" cy="1162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62639" t="60446" r="31512" b="29911"/>
          <a:stretch/>
        </p:blipFill>
        <p:spPr>
          <a:xfrm>
            <a:off x="2351314" y="4276956"/>
            <a:ext cx="2351314" cy="218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991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Karine Bennett</dc:creator>
  <cp:lastModifiedBy>Karine Bennett</cp:lastModifiedBy>
  <cp:revision>1</cp:revision>
  <dcterms:created xsi:type="dcterms:W3CDTF">2020-06-04T17:24:50Z</dcterms:created>
  <dcterms:modified xsi:type="dcterms:W3CDTF">2020-06-04T17:25:24Z</dcterms:modified>
</cp:coreProperties>
</file>