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7"/>
  </p:notesMasterIdLst>
  <p:handoutMasterIdLst>
    <p:handoutMasterId r:id="rId18"/>
  </p:handoutMasterIdLst>
  <p:sldIdLst>
    <p:sldId id="258" r:id="rId5"/>
    <p:sldId id="264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67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76B8"/>
    <a:srgbClr val="89CBC1"/>
    <a:srgbClr val="FDF1C6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9.png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Introduction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790945"/>
            <a:ext cx="3398592" cy="4372328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8E1F834-ED96-44F8-AEDB-F20F9CE5DD67}"/>
              </a:ext>
            </a:extLst>
          </p:cNvPr>
          <p:cNvSpPr/>
          <p:nvPr/>
        </p:nvSpPr>
        <p:spPr>
          <a:xfrm>
            <a:off x="4567235" y="1473202"/>
            <a:ext cx="3821114" cy="2518353"/>
          </a:xfrm>
          <a:prstGeom prst="wedgeRoundRectCallout">
            <a:avLst>
              <a:gd name="adj1" fmla="val -61695"/>
              <a:gd name="adj2" fmla="val 3209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am Hungry Monster!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am always hungry and I love eating lots of food.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me work out how many things are left on each plate after I have eaten some?</a:t>
            </a:r>
            <a:r>
              <a:rPr lang="en-GB" dirty="0"/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ED8D3C-1763-48B2-8297-6C3BAA6BC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753" y="4282729"/>
            <a:ext cx="3635597" cy="2153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buns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8D15FDB-3D5E-42E1-B69F-B80EE84AC1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436" y="2730366"/>
            <a:ext cx="1051885" cy="85597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00611E6-4807-46D2-A70F-41BCFF36193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407" y="2414722"/>
            <a:ext cx="1051885" cy="85597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47426F0-4858-4476-BADC-3568A68C32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0465" y="3018050"/>
            <a:ext cx="1051885" cy="85597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9286062-2135-467C-A465-231F817FA4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745" y="2500182"/>
            <a:ext cx="1051885" cy="8559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C6C5ED8-9877-4721-A568-A3D99C92D3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260" y="2972472"/>
            <a:ext cx="1051885" cy="855977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7970325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7938171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6599304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6555244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6740514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907533" y="4630221"/>
            <a:ext cx="598815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many buns are left after Hungry Monster eats 1? Can you explain this to a friend using the number line?</a:t>
            </a:r>
            <a:endParaRPr lang="en-GB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6981509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217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apples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6584006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6551852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5221694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5186343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5354195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907533" y="4630221"/>
            <a:ext cx="598815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many apples are left after Hungry Monster eats 1? Can you check this on the number line?</a:t>
            </a:r>
            <a:endParaRPr lang="en-GB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6981509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877FB5-4876-484D-BC66-89AE07F4BC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450" y="2189479"/>
            <a:ext cx="1143015" cy="128988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5A6893A-89DB-475B-9311-0A1BF568827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940" y="2098982"/>
            <a:ext cx="1143015" cy="128988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B31A046-FB94-4398-8224-841DA11720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695" y="2534756"/>
            <a:ext cx="1143015" cy="128988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5DF7BA0-42F9-4968-BA1D-64C4065DAA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965" y="2404634"/>
            <a:ext cx="1143015" cy="1289886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254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bananas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5221677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5189523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3841947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3824014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3991866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737405" y="4630221"/>
            <a:ext cx="6272780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z="1700" spc="-20" dirty="0">
                <a:solidFill>
                  <a:schemeClr val="tx1"/>
                </a:solidFill>
                <a:latin typeface="Twinkl" pitchFamily="50" charset="0"/>
              </a:rPr>
              <a:t>How many bananas are left after Hungry Monster eats 1? I think there will be 1 banana left. Am I correct? Why or why not?</a:t>
            </a:r>
            <a:endParaRPr lang="en-GB" sz="1700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148414" y="4625954"/>
            <a:ext cx="1255781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9328B77F-56F6-4FD1-A22E-8FCFF96600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5184833" y="1840369"/>
            <a:ext cx="1738723" cy="15116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867C32-B200-45E2-A44A-F6DEB3F92B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4145623" y="2202080"/>
            <a:ext cx="1738723" cy="151164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19C7154-2E5C-46B4-9267-F655B2757E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6112147" y="2300181"/>
            <a:ext cx="1738723" cy="151164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52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36000" rIns="36000"/>
          <a:lstStyle/>
          <a:p>
            <a:r>
              <a:rPr lang="en-GB" sz="3300" dirty="0">
                <a:latin typeface="+mn-lt"/>
              </a:rPr>
              <a:t>How many sandwiches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3850891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3818737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2449895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2410696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2621080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701751" y="4630221"/>
            <a:ext cx="6236465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sandwiches are left after Hungry Monster eats 1? What do you notice happening on the number line?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024041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236819-6CF7-4A8C-86A6-EF1A8023520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832" y="2515598"/>
            <a:ext cx="1561921" cy="118122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23ABF0A-4E53-4949-BF78-2BC1C173515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2945">
            <a:off x="4441027" y="2801619"/>
            <a:ext cx="1561921" cy="118122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59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strawberries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2460539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2428385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1089518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1045458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1230728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748447" y="4630221"/>
            <a:ext cx="6354102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strawberries are left after Hungry Monster eats 1? Can you show a friend how to do this using your fingers?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199450" y="4625954"/>
            <a:ext cx="1262246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166A31-D3A4-45D4-BFF0-0B5E400EC3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6920" y="2593297"/>
            <a:ext cx="1033786" cy="1171624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580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pears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7961616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7929462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5252032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5207972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6720692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863256" y="4630221"/>
            <a:ext cx="6101063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pears are left after Hungry Monster eats 2? Can you tell a friend about what Hungry Monster did?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061221" y="4625954"/>
            <a:ext cx="1262246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B1799E-9A43-4798-9507-412E9B3C3A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618" y="2211268"/>
            <a:ext cx="967601" cy="143746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71F96A5-7984-4C92-AC44-C46165B495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54" y="1907568"/>
            <a:ext cx="967601" cy="143746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09327DC-A190-4152-98E1-76EBA528ED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837" y="2397627"/>
            <a:ext cx="967601" cy="143746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487994F-DE71-4F16-82B4-0A2211DA2F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720" y="2131055"/>
            <a:ext cx="967601" cy="143746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7668DCA-EA28-4189-928C-AE90B86739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646" y="2369519"/>
            <a:ext cx="967601" cy="1437465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  <p:sp>
        <p:nvSpPr>
          <p:cNvPr id="38" name="curve">
            <a:extLst>
              <a:ext uri="{FF2B5EF4-FFF2-40B4-BE49-F238E27FC236}">
                <a16:creationId xmlns:a16="http://schemas.microsoft.com/office/drawing/2014/main" id="{7775FBB5-02CA-457E-8830-01BE5DABC41D}"/>
              </a:ext>
            </a:extLst>
          </p:cNvPr>
          <p:cNvSpPr/>
          <p:nvPr/>
        </p:nvSpPr>
        <p:spPr>
          <a:xfrm rot="8027216">
            <a:off x="5384199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604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cakes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6580590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6548436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3839107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3826946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5339666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639776" y="4630221"/>
            <a:ext cx="650530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cakes are left after Hungry Monster eats 2? Can you say a sentence about the cakes using the words ‘take away’?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229396" y="4625954"/>
            <a:ext cx="1274828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8" name="curve">
            <a:extLst>
              <a:ext uri="{FF2B5EF4-FFF2-40B4-BE49-F238E27FC236}">
                <a16:creationId xmlns:a16="http://schemas.microsoft.com/office/drawing/2014/main" id="{7775FBB5-02CA-457E-8830-01BE5DABC41D}"/>
              </a:ext>
            </a:extLst>
          </p:cNvPr>
          <p:cNvSpPr/>
          <p:nvPr/>
        </p:nvSpPr>
        <p:spPr>
          <a:xfrm rot="8027216">
            <a:off x="4003173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EA778A7-252C-4CD8-B8BC-5C6498CC7C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050" y="1917182"/>
            <a:ext cx="1330028" cy="12362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A77EF06-CEEB-458A-8139-F7399325887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099" y="2034524"/>
            <a:ext cx="1414017" cy="152384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3DE7CB-3C99-481A-9804-2A32D8D674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840" y="2471315"/>
            <a:ext cx="1414018" cy="148564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456246D-B254-49FE-B5B2-81DF12903B7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496" y="2135278"/>
            <a:ext cx="1342502" cy="1523845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49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pies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5233667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5201513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1073763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1061602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3992743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838881" y="4630221"/>
            <a:ext cx="6114175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pies are left after Hungry Monster eats 3? When we take things away, what happens on a number line?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041984" y="4625954"/>
            <a:ext cx="1274828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8" name="curve">
            <a:extLst>
              <a:ext uri="{FF2B5EF4-FFF2-40B4-BE49-F238E27FC236}">
                <a16:creationId xmlns:a16="http://schemas.microsoft.com/office/drawing/2014/main" id="{7775FBB5-02CA-457E-8830-01BE5DABC41D}"/>
              </a:ext>
            </a:extLst>
          </p:cNvPr>
          <p:cNvSpPr/>
          <p:nvPr/>
        </p:nvSpPr>
        <p:spPr>
          <a:xfrm rot="8027216">
            <a:off x="2656250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rve">
            <a:extLst>
              <a:ext uri="{FF2B5EF4-FFF2-40B4-BE49-F238E27FC236}">
                <a16:creationId xmlns:a16="http://schemas.microsoft.com/office/drawing/2014/main" id="{0C4F848C-F4EA-4547-B8AD-7A7817A33F53}"/>
              </a:ext>
            </a:extLst>
          </p:cNvPr>
          <p:cNvSpPr/>
          <p:nvPr/>
        </p:nvSpPr>
        <p:spPr>
          <a:xfrm rot="8027216">
            <a:off x="1292949" y="5203415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D427B6-D217-4486-89E6-BE19AABCDB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529" y="2533884"/>
            <a:ext cx="1516897" cy="102038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1F3390F-F4BA-485C-AB65-F8FF17F628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652" y="2469705"/>
            <a:ext cx="1516897" cy="102038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CCF2D70-0B17-4B85-A065-A1957EDCED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018" y="2808964"/>
            <a:ext cx="1516897" cy="102038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950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End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790945"/>
            <a:ext cx="3398592" cy="4372328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8E1F834-ED96-44F8-AEDB-F20F9CE5DD67}"/>
              </a:ext>
            </a:extLst>
          </p:cNvPr>
          <p:cNvSpPr/>
          <p:nvPr/>
        </p:nvSpPr>
        <p:spPr>
          <a:xfrm>
            <a:off x="4567235" y="1541035"/>
            <a:ext cx="3821114" cy="1365691"/>
          </a:xfrm>
          <a:prstGeom prst="wedgeRoundRectCallout">
            <a:avLst>
              <a:gd name="adj1" fmla="val -60304"/>
              <a:gd name="adj2" fmla="val 39103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Thank you for helping me to work out how much food is left for me to eat tomorrow!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ED8D3C-1763-48B2-8297-6C3BAA6BC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5" y="3145044"/>
            <a:ext cx="3635597" cy="2153747"/>
          </a:xfrm>
          <a:prstGeom prst="rect">
            <a:avLst/>
          </a:prstGeom>
        </p:spPr>
      </p:pic>
      <p:sp>
        <p:nvSpPr>
          <p:cNvPr id="7" name="Answer">
            <a:hlinkClick r:id="rId4" action="ppaction://hlinksldjump"/>
            <a:extLst>
              <a:ext uri="{FF2B5EF4-FFF2-40B4-BE49-F238E27FC236}">
                <a16:creationId xmlns:a16="http://schemas.microsoft.com/office/drawing/2014/main" id="{6E785CE2-E6BF-419D-A089-4DC034EB316D}"/>
              </a:ext>
            </a:extLst>
          </p:cNvPr>
          <p:cNvSpPr/>
          <p:nvPr/>
        </p:nvSpPr>
        <p:spPr>
          <a:xfrm>
            <a:off x="4572000" y="5705942"/>
            <a:ext cx="3816350" cy="60278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Click to play again.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86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2" ma:contentTypeDescription="Create a new document." ma:contentTypeScope="" ma:versionID="b7795bdc26526e19809f04d2fcbfd661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82fb3800a830b7e4ddd325ffdce2b164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36F9DA8-A3D1-4773-A25C-865B063937CE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f5d97e6-ded4-425f-9516-8df36f1c414c"/>
    <ds:schemaRef ds:uri="bb044fed-4f04-426b-90a2-132be3e04469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CA24865-B990-4310-A176-5611A9FF773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21E594F-36D0-437E-B3BB-2BBC924762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154</TotalTime>
  <Words>397</Words>
  <Application>Microsoft Office PowerPoint</Application>
  <PresentationFormat>On-screen Show (4:3)</PresentationFormat>
  <Paragraphs>89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Twinkl</vt:lpstr>
      <vt:lpstr>Office Theme</vt:lpstr>
      <vt:lpstr>PowerPoint Presentation</vt:lpstr>
      <vt:lpstr>Introduction</vt:lpstr>
      <vt:lpstr>How many buns are on the plate?</vt:lpstr>
      <vt:lpstr>How many apples are on the plate?</vt:lpstr>
      <vt:lpstr>How many bananas are on the plate?</vt:lpstr>
      <vt:lpstr>How many sandwiches are on the plate?</vt:lpstr>
      <vt:lpstr>How many strawberries are on the plate?</vt:lpstr>
      <vt:lpstr>How many pears are on the plate?</vt:lpstr>
      <vt:lpstr>How many cakes are on the plate?</vt:lpstr>
      <vt:lpstr>How many pies are on the plate?</vt:lpstr>
      <vt:lpstr>The End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Janine Nayler</cp:lastModifiedBy>
  <cp:revision>17</cp:revision>
  <dcterms:created xsi:type="dcterms:W3CDTF">2019-04-11T13:37:23Z</dcterms:created>
  <dcterms:modified xsi:type="dcterms:W3CDTF">2021-01-25T11:34:40Z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