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59" r:id="rId16"/>
    <p:sldId id="273" r:id="rId17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143" autoAdjust="0"/>
    <p:restoredTop sz="90929"/>
  </p:normalViewPr>
  <p:slideViewPr>
    <p:cSldViewPr>
      <p:cViewPr varScale="1">
        <p:scale>
          <a:sx n="80" d="100"/>
          <a:sy n="80" d="100"/>
        </p:scale>
        <p:origin x="965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8AAC1-C6AF-4222-9DB4-D46AFE12DA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987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22EBA-2855-4B00-98FC-392BAF31965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1499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C2AAE-5442-4F3C-B7DA-75B5752A81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7638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BFF46-A72C-4E89-A22E-6C430257F9F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869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DC331-4E47-420C-B183-5DB62A9B62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832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2940B-72F9-43B4-81BF-015FBC92A8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0448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0B38B-C923-49BC-9F90-807B99EB0A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718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5B410-B652-4196-A58E-9FC6F8B7850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1087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E2E25-CB2A-451C-BB63-E2CB08D9B4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504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147F4-AA8D-4725-902B-DFE266BD76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6113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AA9D1-0F3E-4DC7-862C-E4FFF6F5A9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917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C4342FA-5DE7-4198-947E-26D6E3313CF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BD5EE10-A02B-4362-85AA-DD61D3D9959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1DE138B-86BA-4502-9963-AF675334E50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CE62D81-E0A3-46A8-AFDF-B7D69422AB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7" descr="C:\#Action\1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1773238"/>
            <a:ext cx="6983413" cy="412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#Action\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57200"/>
            <a:ext cx="861060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#Action\2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295400"/>
            <a:ext cx="3678238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#Action\2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943600"/>
            <a:ext cx="808355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#Action\3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943600"/>
            <a:ext cx="880745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C:\#Action\4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5726113"/>
            <a:ext cx="8863012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C:\#Action\6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1330325"/>
            <a:ext cx="3624263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C:\#Action\5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791200"/>
            <a:ext cx="88661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#Action\6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7630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#Action\6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295400"/>
            <a:ext cx="3624263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C:\#Action\6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5791200"/>
            <a:ext cx="8921750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3246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4" descr="C:\#Action\7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562600"/>
            <a:ext cx="87376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C:\#Action\8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762000"/>
            <a:ext cx="1844675" cy="467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 descr="C:\#Action\8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638800"/>
            <a:ext cx="8504238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3246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C:\#Action\9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47800"/>
            <a:ext cx="5764213" cy="340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C:\#Action\9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562600"/>
            <a:ext cx="62674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 descr="C:\#Action\10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0"/>
            <a:ext cx="2362200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C:\#Action\10 cop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200400"/>
            <a:ext cx="836136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C:\#Action\10 cop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858838"/>
            <a:ext cx="6248400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C:\#Action\10 cop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19800"/>
            <a:ext cx="818038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C:\#Action\11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95400"/>
            <a:ext cx="8586788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C:\#Action\1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257800"/>
            <a:ext cx="8543925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3246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C:\#Action\12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04800"/>
            <a:ext cx="2544763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C:\#Action\12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438400"/>
            <a:ext cx="1520825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C:\#Action\12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562600"/>
            <a:ext cx="871696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C:\#Action\13 cop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1000"/>
            <a:ext cx="5907088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C:\#Action\13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791200"/>
            <a:ext cx="8842375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4008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 descr="C:\#Action\14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533400"/>
            <a:ext cx="4008438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C:\#Action\14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638800"/>
            <a:ext cx="776922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324600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" descr="birdy - Cop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295400"/>
            <a:ext cx="3500438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3429000" y="4343400"/>
            <a:ext cx="2667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alibri" panose="020F0502020204030204" pitchFamily="34" charset="0"/>
                <a:cs typeface="Arial" panose="020B0604020202020204" pitchFamily="34" charset="0"/>
              </a:rPr>
              <a:t>THE END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LO – to understand the story of the Loaves and the Bread.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15</Words>
  <Application>Microsoft Office PowerPoint</Application>
  <PresentationFormat>On-screen Show (4:3)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Times New Roman</vt:lpstr>
      <vt:lpstr>Arial</vt:lpstr>
      <vt:lpstr>Calibri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 – to understand the story of the Loaves and the Bread.</vt:lpstr>
    </vt:vector>
  </TitlesOfParts>
  <Company>Twinkl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6</cp:revision>
  <dcterms:created xsi:type="dcterms:W3CDTF">2013-03-06T09:21:38Z</dcterms:created>
  <dcterms:modified xsi:type="dcterms:W3CDTF">2021-02-23T16:45:06Z</dcterms:modified>
</cp:coreProperties>
</file>