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67" r:id="rId29"/>
  </p:sldIdLst>
  <p:sldSz cx="9144000" cy="6858000" type="screen4x3"/>
  <p:notesSz cx="6858000" cy="9144000"/>
  <p:embeddedFontLst>
    <p:embeddedFont>
      <p:font typeface="Twinkl" panose="020B0604020202020204" charset="0"/>
      <p:regular r:id="rId32"/>
      <p:bold r:id="rId33"/>
    </p:embeddedFont>
    <p:embeddedFont>
      <p:font typeface="Twinkl SemiBold" charset="0"/>
      <p:bold r:id="rId34"/>
    </p:embeddedFont>
    <p:embeddedFont>
      <p:font typeface="Sassoon Infant Rg" panose="02000503030000020003" charset="0"/>
      <p:regular r:id="rId35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F7FCFF"/>
    <a:srgbClr val="EF884C"/>
    <a:srgbClr val="013F7C"/>
    <a:srgbClr val="D81D32"/>
    <a:srgbClr val="D81C34"/>
    <a:srgbClr val="00639A"/>
    <a:srgbClr val="0079C2"/>
    <a:srgbClr val="0076B0"/>
    <a:srgbClr val="B9D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2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5.xml"/><Relationship Id="rId5" Type="http://schemas.openxmlformats.org/officeDocument/2006/relationships/image" Target="../media/image18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9.xml"/><Relationship Id="rId5" Type="http://schemas.openxmlformats.org/officeDocument/2006/relationships/image" Target="../media/image23.png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5.xml"/><Relationship Id="rId5" Type="http://schemas.openxmlformats.org/officeDocument/2006/relationships/image" Target="../media/image29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smell…</a:t>
            </a:r>
          </a:p>
        </p:txBody>
      </p:sp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F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755" y="2547638"/>
            <a:ext cx="1431227" cy="176272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060" y="2444496"/>
            <a:ext cx="1248573" cy="1969008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88BD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540" y="2883009"/>
            <a:ext cx="1816862" cy="1091982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a rose.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546" y="2513702"/>
            <a:ext cx="1830908" cy="2887354"/>
          </a:xfrm>
          <a:prstGeom prst="rect">
            <a:avLst/>
          </a:prstGeom>
        </p:spPr>
      </p:pic>
      <p:sp>
        <p:nvSpPr>
          <p:cNvPr id="4" name="Right Arrow 3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4391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freshly baked bread.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796" y="2769910"/>
            <a:ext cx="3752878" cy="22555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30182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stinky socks!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83" y="2584213"/>
            <a:ext cx="2346504" cy="2889995"/>
          </a:xfrm>
          <a:prstGeom prst="rect">
            <a:avLst/>
          </a:prstGeom>
        </p:spPr>
      </p:pic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8177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smell?</a:t>
            </a:r>
          </a:p>
        </p:txBody>
      </p:sp>
    </p:spTree>
    <p:extLst>
      <p:ext uri="{BB962C8B-B14F-4D97-AF65-F5344CB8AC3E}">
        <p14:creationId xmlns:p14="http://schemas.microsoft.com/office/powerpoint/2010/main" val="380292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see…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670" y="2487168"/>
            <a:ext cx="1535338" cy="1706307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39" y="2535936"/>
            <a:ext cx="1419938" cy="1706307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89" y="2613505"/>
            <a:ext cx="1208396" cy="1630990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23110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the moon </a:t>
            </a:r>
            <a:br>
              <a:rPr lang="en-GB" sz="3600" dirty="0"/>
            </a:br>
            <a:r>
              <a:rPr lang="en-GB" sz="3600" dirty="0"/>
              <a:t>shining in the night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06" y="2517596"/>
            <a:ext cx="2357657" cy="3182164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2186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rabbit </a:t>
            </a:r>
            <a:br>
              <a:rPr lang="en-GB" sz="3600" dirty="0"/>
            </a:br>
            <a:r>
              <a:rPr lang="en-GB" sz="3600" dirty="0"/>
              <a:t>hopping around the fields.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236" y="2535936"/>
            <a:ext cx="2541528" cy="3054096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0549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boat </a:t>
            </a:r>
            <a:br>
              <a:rPr lang="en-GB" sz="3600" dirty="0"/>
            </a:br>
            <a:r>
              <a:rPr lang="en-GB" sz="3600" dirty="0"/>
              <a:t>floating on the water.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38" y="2621279"/>
            <a:ext cx="2526123" cy="2807423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53127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92565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C80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hear…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43" y="2377441"/>
            <a:ext cx="1864602" cy="1666240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753" y="2389837"/>
            <a:ext cx="978493" cy="2078325"/>
          </a:xfrm>
          <a:prstGeom prst="rect">
            <a:avLst/>
          </a:prstGeom>
        </p:spPr>
      </p:pic>
      <p:pic>
        <p:nvPicPr>
          <p:cNvPr id="11" name="Picture 1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694" y="2829862"/>
            <a:ext cx="1926585" cy="1213819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82441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a bell ringing.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801" y="2229105"/>
            <a:ext cx="3958867" cy="3537711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3012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music playing loudly.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266" y="2229105"/>
            <a:ext cx="1711938" cy="3636167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28273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hear fireworks </a:t>
            </a:r>
            <a:br>
              <a:rPr lang="en-GB" sz="3600" dirty="0"/>
            </a:br>
            <a:r>
              <a:rPr lang="en-GB" sz="3600" dirty="0"/>
              <a:t>crashing and banging in the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69" y="2719578"/>
            <a:ext cx="4139959" cy="2608326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3052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hear?</a:t>
            </a:r>
          </a:p>
        </p:txBody>
      </p:sp>
    </p:spTree>
    <p:extLst>
      <p:ext uri="{BB962C8B-B14F-4D97-AF65-F5344CB8AC3E}">
        <p14:creationId xmlns:p14="http://schemas.microsoft.com/office/powerpoint/2010/main" val="149545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touch…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956" y="2498929"/>
            <a:ext cx="1145404" cy="1860142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72" y="2663952"/>
            <a:ext cx="1849861" cy="1425449"/>
          </a:xfrm>
          <a:prstGeom prst="rect">
            <a:avLst/>
          </a:prstGeom>
        </p:spPr>
      </p:pic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31" y="2434506"/>
            <a:ext cx="1328338" cy="1924565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8941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a fluffy, soft cat.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62" y="2229105"/>
            <a:ext cx="2020731" cy="32816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6630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</a:t>
            </a:r>
            <a:r>
              <a:rPr lang="en-GB" sz="3600"/>
              <a:t>touch crunchy, </a:t>
            </a:r>
            <a:r>
              <a:rPr lang="en-GB" sz="3600" dirty="0"/>
              <a:t>cold snow.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40" y="2348061"/>
            <a:ext cx="2224990" cy="3223683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242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crumbling, brown soil.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483" y="2651356"/>
            <a:ext cx="3455034" cy="266234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3402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touch?</a:t>
            </a:r>
          </a:p>
        </p:txBody>
      </p:sp>
    </p:spTree>
    <p:extLst>
      <p:ext uri="{BB962C8B-B14F-4D97-AF65-F5344CB8AC3E}">
        <p14:creationId xmlns:p14="http://schemas.microsoft.com/office/powerpoint/2010/main" val="147745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EF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taste…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79" y="2542398"/>
            <a:ext cx="1166649" cy="1773203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995" y="2603358"/>
            <a:ext cx="1453795" cy="1474814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244" y="2377256"/>
            <a:ext cx="2103486" cy="2103486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0261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delicious ice cream.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132" y="2462783"/>
            <a:ext cx="2064205" cy="313740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237677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sweet strawberry.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873" y="2540012"/>
            <a:ext cx="2465731" cy="2501380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74338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sour lemon.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23" y="2070609"/>
            <a:ext cx="3663569" cy="366356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23928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taste?</a:t>
            </a:r>
          </a:p>
        </p:txBody>
      </p:sp>
    </p:spTree>
    <p:extLst>
      <p:ext uri="{BB962C8B-B14F-4D97-AF65-F5344CB8AC3E}">
        <p14:creationId xmlns:p14="http://schemas.microsoft.com/office/powerpoint/2010/main" val="1169477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86747" y="1112520"/>
            <a:ext cx="7570505" cy="4632960"/>
            <a:chOff x="817845" y="1112520"/>
            <a:chExt cx="7570505" cy="4632960"/>
          </a:xfrm>
        </p:grpSpPr>
        <p:sp>
          <p:nvSpPr>
            <p:cNvPr id="4" name="Oval 3"/>
            <p:cNvSpPr/>
            <p:nvPr/>
          </p:nvSpPr>
          <p:spPr>
            <a:xfrm>
              <a:off x="817845" y="3429000"/>
              <a:ext cx="2316480" cy="2316480"/>
            </a:xfrm>
            <a:prstGeom prst="ellipse">
              <a:avLst/>
            </a:prstGeom>
            <a:solidFill>
              <a:srgbClr val="EF8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418118" y="3429000"/>
              <a:ext cx="2316480" cy="2316480"/>
            </a:xfrm>
            <a:prstGeom prst="ellipse">
              <a:avLst/>
            </a:prstGeom>
            <a:solidFill>
              <a:srgbClr val="FFE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071870" y="3429000"/>
              <a:ext cx="2316480" cy="2316480"/>
            </a:xfrm>
            <a:prstGeom prst="ellipse">
              <a:avLst/>
            </a:prstGeom>
            <a:solidFill>
              <a:srgbClr val="88BD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142008" y="1112520"/>
              <a:ext cx="2316480" cy="2316480"/>
            </a:xfrm>
            <a:prstGeom prst="ellipse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4742281" y="1112520"/>
              <a:ext cx="2316480" cy="2316480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2594628" y="2809927"/>
            <a:ext cx="1316439" cy="497153"/>
          </a:xfrm>
        </p:spPr>
        <p:txBody>
          <a:bodyPr/>
          <a:lstStyle/>
          <a:p>
            <a:r>
              <a:rPr lang="en-GB" sz="2400" dirty="0"/>
              <a:t>sight</a:t>
            </a:r>
          </a:p>
        </p:txBody>
      </p:sp>
      <p:sp>
        <p:nvSpPr>
          <p:cNvPr id="17" name="Title 20"/>
          <p:cNvSpPr txBox="1">
            <a:spLocks/>
          </p:cNvSpPr>
          <p:nvPr/>
        </p:nvSpPr>
        <p:spPr>
          <a:xfrm>
            <a:off x="5211203" y="2809927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taste</a:t>
            </a:r>
          </a:p>
        </p:txBody>
      </p:sp>
      <p:sp>
        <p:nvSpPr>
          <p:cNvPr id="19" name="Title 20"/>
          <p:cNvSpPr txBox="1">
            <a:spLocks/>
          </p:cNvSpPr>
          <p:nvPr/>
        </p:nvSpPr>
        <p:spPr>
          <a:xfrm>
            <a:off x="1286767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smell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3749006" y="5145653"/>
            <a:ext cx="1653711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hearing</a:t>
            </a:r>
          </a:p>
        </p:txBody>
      </p:sp>
      <p:sp>
        <p:nvSpPr>
          <p:cNvPr id="22" name="Title 20"/>
          <p:cNvSpPr txBox="1">
            <a:spLocks/>
          </p:cNvSpPr>
          <p:nvPr/>
        </p:nvSpPr>
        <p:spPr>
          <a:xfrm>
            <a:off x="6540792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touch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975" y="3331499"/>
            <a:ext cx="1534672" cy="20372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325" y="1634092"/>
            <a:ext cx="1659043" cy="11758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709" y="1576476"/>
            <a:ext cx="1297425" cy="12468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134" y="3728638"/>
            <a:ext cx="1339097" cy="155409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79" y="3774231"/>
            <a:ext cx="1052014" cy="139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43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104</TotalTime>
  <Words>169</Words>
  <Application>Microsoft Office PowerPoint</Application>
  <PresentationFormat>On-screen Show (4:3)</PresentationFormat>
  <Paragraphs>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Twinkl</vt:lpstr>
      <vt:lpstr>Twinkl SemiBold</vt:lpstr>
      <vt:lpstr>Arial</vt:lpstr>
      <vt:lpstr>Sassoon Infant Rg</vt:lpstr>
      <vt:lpstr>Calibri</vt:lpstr>
      <vt:lpstr>Office Theme</vt:lpstr>
      <vt:lpstr>PowerPoint Presentation</vt:lpstr>
      <vt:lpstr>I can smell…</vt:lpstr>
      <vt:lpstr>I can smell a rose.</vt:lpstr>
      <vt:lpstr>I can smell freshly baked bread.</vt:lpstr>
      <vt:lpstr>I can smell stinky socks!</vt:lpstr>
      <vt:lpstr>What can you smell?</vt:lpstr>
      <vt:lpstr>I can see…</vt:lpstr>
      <vt:lpstr>I can see the moon  shining in the night sky.</vt:lpstr>
      <vt:lpstr>I can see a rabbit  hopping around the fields.</vt:lpstr>
      <vt:lpstr>I can see a boat  floating on the water.</vt:lpstr>
      <vt:lpstr>What can you see?</vt:lpstr>
      <vt:lpstr>I can hear…</vt:lpstr>
      <vt:lpstr>I can hear a bell ringing.</vt:lpstr>
      <vt:lpstr>I can hear music playing loudly.</vt:lpstr>
      <vt:lpstr>I can hear fireworks  crashing and banging in the sky.</vt:lpstr>
      <vt:lpstr>What can you hear?</vt:lpstr>
      <vt:lpstr>I can touch…</vt:lpstr>
      <vt:lpstr>I can touch a fluffy, soft cat.</vt:lpstr>
      <vt:lpstr>I can touch crunchy, cold snow.</vt:lpstr>
      <vt:lpstr>I can touch crumbling, brown soil.</vt:lpstr>
      <vt:lpstr>What can you touch?</vt:lpstr>
      <vt:lpstr>I can taste…</vt:lpstr>
      <vt:lpstr>I can taste a delicious ice cream.</vt:lpstr>
      <vt:lpstr>I can taste a sweet strawberry.</vt:lpstr>
      <vt:lpstr>I can taste a sour lemon.</vt:lpstr>
      <vt:lpstr>What can you taste?</vt:lpstr>
      <vt:lpstr>sight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Ward</dc:creator>
  <cp:lastModifiedBy>Janine Nayler</cp:lastModifiedBy>
  <cp:revision>8</cp:revision>
  <dcterms:created xsi:type="dcterms:W3CDTF">2018-09-21T13:19:50Z</dcterms:created>
  <dcterms:modified xsi:type="dcterms:W3CDTF">2020-06-03T14:56:53Z</dcterms:modified>
</cp:coreProperties>
</file>