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4"/>
  </p:sldMasterIdLst>
  <p:notesMasterIdLst>
    <p:notesMasterId r:id="rId41"/>
  </p:notesMasterIdLst>
  <p:handoutMasterIdLst>
    <p:handoutMasterId r:id="rId42"/>
  </p:handoutMasterIdLst>
  <p:sldIdLst>
    <p:sldId id="276" r:id="rId5"/>
    <p:sldId id="258" r:id="rId6"/>
    <p:sldId id="263" r:id="rId7"/>
    <p:sldId id="278" r:id="rId8"/>
    <p:sldId id="287" r:id="rId9"/>
    <p:sldId id="288" r:id="rId10"/>
    <p:sldId id="289" r:id="rId11"/>
    <p:sldId id="305" r:id="rId12"/>
    <p:sldId id="290" r:id="rId13"/>
    <p:sldId id="291" r:id="rId14"/>
    <p:sldId id="306" r:id="rId15"/>
    <p:sldId id="292" r:id="rId16"/>
    <p:sldId id="293" r:id="rId17"/>
    <p:sldId id="307" r:id="rId18"/>
    <p:sldId id="294" r:id="rId19"/>
    <p:sldId id="295" r:id="rId20"/>
    <p:sldId id="308" r:id="rId21"/>
    <p:sldId id="296" r:id="rId22"/>
    <p:sldId id="297" r:id="rId23"/>
    <p:sldId id="309" r:id="rId24"/>
    <p:sldId id="298" r:id="rId25"/>
    <p:sldId id="299" r:id="rId26"/>
    <p:sldId id="310" r:id="rId27"/>
    <p:sldId id="300" r:id="rId28"/>
    <p:sldId id="301" r:id="rId29"/>
    <p:sldId id="311" r:id="rId30"/>
    <p:sldId id="302" r:id="rId31"/>
    <p:sldId id="303" r:id="rId32"/>
    <p:sldId id="312" r:id="rId33"/>
    <p:sldId id="304" r:id="rId34"/>
    <p:sldId id="313" r:id="rId35"/>
    <p:sldId id="314" r:id="rId36"/>
    <p:sldId id="315" r:id="rId37"/>
    <p:sldId id="316" r:id="rId38"/>
    <p:sldId id="286" r:id="rId39"/>
    <p:sldId id="267" r:id="rId40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43"/>
      <p:bold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Tuffy" panose="020B0603060100000000" pitchFamily="34" charset="0"/>
      <p:regular r:id="rId49"/>
      <p:bold r:id="rId50"/>
      <p:italic r:id="rId51"/>
      <p:boldItalic r:id="rId52"/>
    </p:embeddedFont>
    <p:embeddedFont>
      <p:font typeface="Twinkl" panose="020B0604020202020204" pitchFamily="2" charset="0"/>
      <p:regular r:id="rId53"/>
      <p:bold r:id="rId54"/>
    </p:embeddedFont>
    <p:embeddedFont>
      <p:font typeface="Twinkl SemiBold" pitchFamily="2" charset="0"/>
      <p:bold r:id="rId5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63">
          <p15:clr>
            <a:srgbClr val="A4A3A4"/>
          </p15:clr>
        </p15:guide>
        <p15:guide id="4" orient="horz" pos="4269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592A"/>
    <a:srgbClr val="A21770"/>
    <a:srgbClr val="744B8D"/>
    <a:srgbClr val="D5E4FA"/>
    <a:srgbClr val="D4E2FC"/>
    <a:srgbClr val="C00000"/>
    <a:srgbClr val="B78F61"/>
    <a:srgbClr val="FFEC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  <p:guide pos="363"/>
        <p:guide orient="horz" pos="4269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4.fntdata"/><Relationship Id="rId59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7.fntdata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font" Target="fonts/font9.fntdata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E5F331F-41C1-4A82-92AA-05AB378D9C4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F5B583-78FE-4D95-ADC6-0D1123563B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AF49449-BA4D-45AF-9638-5427F9BB9455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087C2E-95DA-4AFF-B4D2-190AF8443F4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189139-B88F-444E-9916-D15B38F0B71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510D6ED-0499-4C0E-B9A5-5D2DB76FD6A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FCA6981-2D81-4834-B3E0-320D454350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51E3C0-7C42-433A-A8A3-3870FC6A24F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FA092A0-242B-40DE-B6BF-BFD931E8F631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2F92695-5818-4466-8F2F-FAC94451FD9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D1DF624-EA01-4261-957F-3098A85FBD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53D46B-076D-4EAF-92EF-CD4580C17A8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B47702-E7A3-4E42-AE30-42279777B0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07F6AFC-F77F-4728-A910-B4D3E89AD05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2821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6AC9ADE-25CA-4924-B6D1-30776DBA5C8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290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641774F0-FA27-45FA-B1E1-6A58C24C272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3776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840E4F8E-9123-4AAA-82B8-EF2197049135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9F2A1F1A-2D21-4855-8B37-8B50BD0AE50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3729FF0-9A47-4EAE-A821-253C7339F0F7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9EE5CA5-6FB4-44C0-B5DF-138BBBF9B6BD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5AA98901-26DD-49CD-BD87-6A75C6EE9D9A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4693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3330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38265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0">
            <a:extLst>
              <a:ext uri="{FF2B5EF4-FFF2-40B4-BE49-F238E27FC236}">
                <a16:creationId xmlns:a16="http://schemas.microsoft.com/office/drawing/2014/main" id="{81383E9A-D601-40BB-AA61-9AC7D924A82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929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17" r:id="rId6"/>
    <p:sldLayoutId id="2147483723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1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2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image" Target="../media/image11.png"/><Relationship Id="rId7" Type="http://schemas.openxmlformats.org/officeDocument/2006/relationships/slide" Target="slide18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5.xml"/><Relationship Id="rId11" Type="http://schemas.openxmlformats.org/officeDocument/2006/relationships/image" Target="../media/image12.png"/><Relationship Id="rId5" Type="http://schemas.openxmlformats.org/officeDocument/2006/relationships/slide" Target="slide12.xml"/><Relationship Id="rId10" Type="http://schemas.openxmlformats.org/officeDocument/2006/relationships/slide" Target="slide30.xml"/><Relationship Id="rId4" Type="http://schemas.openxmlformats.org/officeDocument/2006/relationships/slide" Target="slide9.xml"/><Relationship Id="rId9" Type="http://schemas.openxmlformats.org/officeDocument/2006/relationships/slide" Target="slide2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9.xml"/><Relationship Id="rId7" Type="http://schemas.openxmlformats.org/officeDocument/2006/relationships/slide" Target="slide2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8.xml"/><Relationship Id="rId11" Type="http://schemas.openxmlformats.org/officeDocument/2006/relationships/image" Target="../media/image12.png"/><Relationship Id="rId5" Type="http://schemas.openxmlformats.org/officeDocument/2006/relationships/slide" Target="slide15.xml"/><Relationship Id="rId10" Type="http://schemas.openxmlformats.org/officeDocument/2006/relationships/slide" Target="slide30.xml"/><Relationship Id="rId4" Type="http://schemas.openxmlformats.org/officeDocument/2006/relationships/slide" Target="slide12.xml"/><Relationship Id="rId9" Type="http://schemas.openxmlformats.org/officeDocument/2006/relationships/slide" Target="slide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uffy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7ECFB7-91E7-48D2-86EC-199179C4A346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39F097E-24E9-48EF-8C49-9E64E94A4E6A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5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  <a:r>
              <a:rPr lang="en-GB" altLang="en-US"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4 | People of Faith | Dalai Lama | Lesson 2</a:t>
            </a:r>
          </a:p>
        </p:txBody>
      </p:sp>
      <p:sp>
        <p:nvSpPr>
          <p:cNvPr id="1024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Arial" panose="020B0604020202020204" pitchFamily="34" charset="0"/>
                <a:cs typeface="Arial" panose="020B0604020202020204" pitchFamily="34" charset="0"/>
              </a:rPr>
              <a:t>People of Faith</a:t>
            </a:r>
          </a:p>
        </p:txBody>
      </p:sp>
      <p:sp>
        <p:nvSpPr>
          <p:cNvPr id="10247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</a:p>
        </p:txBody>
      </p:sp>
      <p:pic>
        <p:nvPicPr>
          <p:cNvPr id="1024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54CC4F94-C0AF-40EF-90C6-91FB460C4931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DAFEBBA-0A11-4DF9-BB93-A36A6D86D42D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268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1269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1270" name="Content Placeholder 15">
            <a:extLst>
              <a:ext uri="{FF2B5EF4-FFF2-40B4-BE49-F238E27FC236}">
                <a16:creationId xmlns:a16="http://schemas.microsoft.com/office/drawing/2014/main" id="{8FE491A3-08B6-4F90-B61C-DCE3479FDE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>
                <a:latin typeface="Twinkl" panose="020B0604020202020204" pitchFamily="2" charset="0"/>
              </a:rPr>
              <a:t>I can identify the Dalai Lama’s beliefs.</a:t>
            </a:r>
          </a:p>
        </p:txBody>
      </p:sp>
      <p:sp>
        <p:nvSpPr>
          <p:cNvPr id="11271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identify key aspects of the Dalai Lama’s life.</a:t>
            </a:r>
          </a:p>
          <a:p>
            <a:pPr eaLnBrk="1" hangingPunct="1"/>
            <a:r>
              <a:rPr lang="en-GB" altLang="en-US"/>
              <a:t>I can explain the meaning of the Dalai Lama’s beliefs.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BD9498-43B5-4A3D-8EA2-8AE0C35E9E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" r="5103"/>
          <a:stretch/>
        </p:blipFill>
        <p:spPr>
          <a:xfrm>
            <a:off x="434566" y="396618"/>
            <a:ext cx="8274868" cy="6064764"/>
          </a:xfrm>
          <a:prstGeom prst="roundRect">
            <a:avLst>
              <a:gd name="adj" fmla="val 2783"/>
            </a:avLst>
          </a:prstGeom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55650" y="4070350"/>
            <a:ext cx="7632700" cy="2022475"/>
          </a:xfrm>
          <a:prstGeom prst="rect">
            <a:avLst/>
          </a:prstGeom>
          <a:solidFill>
            <a:srgbClr val="D5E4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Dalai Lama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Dalai Lama means “Ocean of Wisdom”. He is the head monk of Tibetan Buddhism and in the past was in charge of ruling the country of Tibet.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Buddhists believe that the Dalai Lama is the reincarnation of the previous one, who is reborn to continue his work.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67E95EA4-692E-41B8-8A06-842CE0E2F1E8}"/>
              </a:ext>
            </a:extLst>
          </p:cNvPr>
          <p:cNvCxnSpPr>
            <a:stCxn id="8" idx="2"/>
          </p:cNvCxnSpPr>
          <p:nvPr/>
        </p:nvCxnSpPr>
        <p:spPr>
          <a:xfrm flipH="1">
            <a:off x="6657975" y="1684338"/>
            <a:ext cx="0" cy="914400"/>
          </a:xfrm>
          <a:prstGeom prst="straightConnector1">
            <a:avLst/>
          </a:prstGeom>
          <a:ln w="38100">
            <a:solidFill>
              <a:srgbClr val="BC010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0800AD1F-730F-4FC7-B435-408EB3123130}"/>
              </a:ext>
            </a:extLst>
          </p:cNvPr>
          <p:cNvSpPr/>
          <p:nvPr/>
        </p:nvSpPr>
        <p:spPr>
          <a:xfrm>
            <a:off x="5970588" y="1312863"/>
            <a:ext cx="1374775" cy="371475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Tibet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978150" y="1558925"/>
            <a:ext cx="5410200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current Dalai Lama is the 14th and was born in 1935.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was three years old when he was found and five when he enrolled at the local monastery.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Tibet was considered to be part of China by some and the Chinese government decided to bring it under their control. </a:t>
            </a: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3268663" y="768350"/>
            <a:ext cx="26066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</a:t>
            </a:r>
          </a:p>
        </p:txBody>
      </p:sp>
      <p:pic>
        <p:nvPicPr>
          <p:cNvPr id="1331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5638"/>
            <a:ext cx="5143500" cy="493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2A5439-4790-422C-830C-7BC85F1F42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2" r="4722"/>
          <a:stretch/>
        </p:blipFill>
        <p:spPr>
          <a:xfrm>
            <a:off x="431800" y="396618"/>
            <a:ext cx="8280400" cy="6064764"/>
          </a:xfrm>
          <a:prstGeom prst="roundRect">
            <a:avLst>
              <a:gd name="adj" fmla="val 4103"/>
            </a:avLst>
          </a:prstGeom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55650" y="731838"/>
            <a:ext cx="4173538" cy="4514850"/>
          </a:xfrm>
          <a:prstGeom prst="rect">
            <a:avLst/>
          </a:prstGeom>
          <a:solidFill>
            <a:srgbClr val="D4E2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Twinkl SemiBold" pitchFamily="2" charset="0"/>
              </a:rPr>
              <a:t>Dalai Lama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When the army arrived, thousands of people protested and were killed.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Dalai Lama feared for his life, so he had to leave Tibet and move to India.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Dalai Lama continues to work to free the Tibetan people, so they can rule themselves.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continues to spread the Buddhist message around the world and even has a Twitter account!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3EAD547-6FDF-4F42-92B4-A25DDD35FF6C}"/>
              </a:ext>
            </a:extLst>
          </p:cNvPr>
          <p:cNvCxnSpPr/>
          <p:nvPr/>
        </p:nvCxnSpPr>
        <p:spPr>
          <a:xfrm flipH="1" flipV="1">
            <a:off x="6731000" y="3340100"/>
            <a:ext cx="563563" cy="366713"/>
          </a:xfrm>
          <a:prstGeom prst="straightConnector1">
            <a:avLst/>
          </a:prstGeom>
          <a:ln w="38100">
            <a:solidFill>
              <a:srgbClr val="BC010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B45759F4-F1C1-4097-9D21-937924AEECFB}"/>
              </a:ext>
            </a:extLst>
          </p:cNvPr>
          <p:cNvSpPr/>
          <p:nvPr/>
        </p:nvSpPr>
        <p:spPr>
          <a:xfrm>
            <a:off x="6607175" y="3684588"/>
            <a:ext cx="1376363" cy="3714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India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8114E82-D171-4B97-8E8A-4198DE7D96F4}"/>
              </a:ext>
            </a:extLst>
          </p:cNvPr>
          <p:cNvGrpSpPr/>
          <p:nvPr/>
        </p:nvGrpSpPr>
        <p:grpSpPr>
          <a:xfrm>
            <a:off x="755650" y="5215603"/>
            <a:ext cx="4173602" cy="877222"/>
            <a:chOff x="755650" y="5215603"/>
            <a:chExt cx="4173602" cy="877222"/>
          </a:xfrm>
          <a:solidFill>
            <a:srgbClr val="D5E4FA"/>
          </a:solidFill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D1FAC572-2484-46BE-B6EB-9901DE84555C}"/>
                </a:ext>
              </a:extLst>
            </p:cNvPr>
            <p:cNvGrpSpPr/>
            <p:nvPr/>
          </p:nvGrpSpPr>
          <p:grpSpPr>
            <a:xfrm>
              <a:off x="755650" y="5215603"/>
              <a:ext cx="4173602" cy="877222"/>
              <a:chOff x="4216400" y="5118099"/>
              <a:chExt cx="4173602" cy="877222"/>
            </a:xfrm>
            <a:grpFill/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AF6AAFC-BBEF-4A1C-9934-04E97053F852}"/>
                  </a:ext>
                </a:extLst>
              </p:cNvPr>
              <p:cNvSpPr/>
              <p:nvPr/>
            </p:nvSpPr>
            <p:spPr>
              <a:xfrm>
                <a:off x="4218052" y="5118099"/>
                <a:ext cx="889000" cy="87722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38AF8227-BE89-4F21-88B1-3A876592C29B}"/>
                  </a:ext>
                </a:extLst>
              </p:cNvPr>
              <p:cNvGrpSpPr/>
              <p:nvPr/>
            </p:nvGrpSpPr>
            <p:grpSpPr>
              <a:xfrm>
                <a:off x="4216400" y="5118100"/>
                <a:ext cx="4173602" cy="877221"/>
                <a:chOff x="4216400" y="5118100"/>
                <a:chExt cx="4173602" cy="877221"/>
              </a:xfrm>
              <a:grpFill/>
            </p:grpSpPr>
            <p:pic>
              <p:nvPicPr>
                <p:cNvPr id="13" name="Picture 12">
                  <a:extLst>
                    <a:ext uri="{FF2B5EF4-FFF2-40B4-BE49-F238E27FC236}">
                      <a16:creationId xmlns:a16="http://schemas.microsoft.com/office/drawing/2014/main" id="{04B3BC14-0FB2-4900-8167-1AA8C431EA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flipH="1">
                  <a:off x="4216400" y="5141165"/>
                  <a:ext cx="890652" cy="854156"/>
                </a:xfrm>
                <a:prstGeom prst="rect">
                  <a:avLst/>
                </a:prstGeom>
                <a:solidFill>
                  <a:srgbClr val="FFC000"/>
                </a:solidFill>
              </p:spPr>
            </p:pic>
            <p:grpSp>
              <p:nvGrpSpPr>
                <p:cNvPr id="30" name="Group 29">
                  <a:extLst>
                    <a:ext uri="{FF2B5EF4-FFF2-40B4-BE49-F238E27FC236}">
                      <a16:creationId xmlns:a16="http://schemas.microsoft.com/office/drawing/2014/main" id="{3A3ABCFA-6248-4FCD-BB39-58479AB4CACB}"/>
                    </a:ext>
                  </a:extLst>
                </p:cNvPr>
                <p:cNvGrpSpPr/>
                <p:nvPr/>
              </p:nvGrpSpPr>
              <p:grpSpPr>
                <a:xfrm>
                  <a:off x="5107052" y="5118100"/>
                  <a:ext cx="3282950" cy="870795"/>
                  <a:chOff x="5107052" y="5118100"/>
                  <a:chExt cx="3282950" cy="870795"/>
                </a:xfrm>
                <a:grpFill/>
              </p:grpSpPr>
              <p:sp>
                <p:nvSpPr>
                  <p:cNvPr id="11" name="Rectangle 10">
                    <a:extLst>
                      <a:ext uri="{FF2B5EF4-FFF2-40B4-BE49-F238E27FC236}">
                        <a16:creationId xmlns:a16="http://schemas.microsoft.com/office/drawing/2014/main" id="{61FEAFFA-1287-4871-AE55-1D9A1B0D0A09}"/>
                      </a:ext>
                    </a:extLst>
                  </p:cNvPr>
                  <p:cNvSpPr/>
                  <p:nvPr/>
                </p:nvSpPr>
                <p:spPr>
                  <a:xfrm>
                    <a:off x="5107052" y="5118100"/>
                    <a:ext cx="3282950" cy="870795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/>
                  </a:p>
                </p:txBody>
              </p:sp>
              <p:grpSp>
                <p:nvGrpSpPr>
                  <p:cNvPr id="29" name="Group 28">
                    <a:extLst>
                      <a:ext uri="{FF2B5EF4-FFF2-40B4-BE49-F238E27FC236}">
                        <a16:creationId xmlns:a16="http://schemas.microsoft.com/office/drawing/2014/main" id="{10FEECCC-188C-4CAF-81C9-588E355CA28A}"/>
                      </a:ext>
                    </a:extLst>
                  </p:cNvPr>
                  <p:cNvGrpSpPr/>
                  <p:nvPr/>
                </p:nvGrpSpPr>
                <p:grpSpPr>
                  <a:xfrm>
                    <a:off x="5107052" y="5121372"/>
                    <a:ext cx="2321169" cy="584775"/>
                    <a:chOff x="5107052" y="5121372"/>
                    <a:chExt cx="2321169" cy="584775"/>
                  </a:xfrm>
                  <a:grpFill/>
                </p:grpSpPr>
                <p:sp>
                  <p:nvSpPr>
                    <p:cNvPr id="19" name="TextBox 18">
                      <a:extLst>
                        <a:ext uri="{FF2B5EF4-FFF2-40B4-BE49-F238E27FC236}">
                          <a16:creationId xmlns:a16="http://schemas.microsoft.com/office/drawing/2014/main" id="{7DB6DD25-AE67-41EF-8AF0-F54F7FBA660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107052" y="5121372"/>
                      <a:ext cx="2321169" cy="584775"/>
                    </a:xfrm>
                    <a:prstGeom prst="rect">
                      <a:avLst/>
                    </a:prstGeom>
                    <a:grpFill/>
                  </p:spPr>
                  <p:txBody>
                    <a:bodyPr>
                      <a:spAutoFit/>
                    </a:bodyPr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GB" dirty="0">
                          <a:solidFill>
                            <a:srgbClr val="BC0105"/>
                          </a:solidFill>
                          <a:latin typeface="Twinkl SemiBold" pitchFamily="2" charset="0"/>
                        </a:rPr>
                        <a:t>@</a:t>
                      </a:r>
                      <a:r>
                        <a:rPr lang="en-GB" dirty="0" err="1">
                          <a:solidFill>
                            <a:srgbClr val="BC0105"/>
                          </a:solidFill>
                          <a:latin typeface="Twinkl SemiBold" pitchFamily="2" charset="0"/>
                        </a:rPr>
                        <a:t>DalaiLama</a:t>
                      </a:r>
                      <a:endParaRPr lang="en-GB" dirty="0">
                        <a:solidFill>
                          <a:srgbClr val="BC0105"/>
                        </a:solidFill>
                        <a:latin typeface="Twinkl SemiBold" pitchFamily="2" charset="0"/>
                      </a:endParaRPr>
                    </a:p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GB" sz="1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Twinkl SemiBold" pitchFamily="2" charset="0"/>
                        </a:rPr>
                        <a:t>Dalai Lama</a:t>
                      </a:r>
                    </a:p>
                  </p:txBody>
                </p:sp>
                <p:sp>
                  <p:nvSpPr>
                    <p:cNvPr id="20" name="Oval 19">
                      <a:extLst>
                        <a:ext uri="{FF2B5EF4-FFF2-40B4-BE49-F238E27FC236}">
                          <a16:creationId xmlns:a16="http://schemas.microsoft.com/office/drawing/2014/main" id="{295D3C20-0F14-4647-8346-42353A4B2FF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84371" y="5465469"/>
                      <a:ext cx="166530" cy="166530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algn="ctr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GB"/>
                    </a:p>
                  </p:txBody>
                </p:sp>
              </p:grpSp>
            </p:grpSp>
          </p:grpSp>
        </p:grp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C8A49A7E-B61C-4BAB-AD67-D0ED7DDEBF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5109" y="5617812"/>
              <a:ext cx="83555" cy="69193"/>
            </a:xfrm>
            <a:prstGeom prst="rect">
              <a:avLst/>
            </a:prstGeom>
            <a:grp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06638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4ECED336-D552-4AF7-8ED3-7FC84AFA07BB}"/>
              </a:ext>
            </a:extLst>
          </p:cNvPr>
          <p:cNvSpPr/>
          <p:nvPr/>
        </p:nvSpPr>
        <p:spPr>
          <a:xfrm>
            <a:off x="4311650" y="16954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3F0D8D97-9143-47EE-B575-04892AF41358}"/>
              </a:ext>
            </a:extLst>
          </p:cNvPr>
          <p:cNvSpPr/>
          <p:nvPr/>
        </p:nvSpPr>
        <p:spPr>
          <a:xfrm>
            <a:off x="5688013" y="2278063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457320EC-01D9-4944-BA40-6A7D33A643E0}"/>
              </a:ext>
            </a:extLst>
          </p:cNvPr>
          <p:cNvSpPr/>
          <p:nvPr/>
        </p:nvSpPr>
        <p:spPr>
          <a:xfrm>
            <a:off x="6272213" y="3611563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8050CC8A-2ECD-4744-AC9C-ED9C02707D7B}"/>
              </a:ext>
            </a:extLst>
          </p:cNvPr>
          <p:cNvSpPr/>
          <p:nvPr/>
        </p:nvSpPr>
        <p:spPr>
          <a:xfrm>
            <a:off x="5688013" y="50006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49517661-D43A-44BB-B3C0-9E1CB028F3F3}"/>
              </a:ext>
            </a:extLst>
          </p:cNvPr>
          <p:cNvSpPr/>
          <p:nvPr/>
        </p:nvSpPr>
        <p:spPr>
          <a:xfrm>
            <a:off x="4311650" y="55641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C8A5D989-0381-49D2-8CF9-48AC31E078B3}"/>
              </a:ext>
            </a:extLst>
          </p:cNvPr>
          <p:cNvSpPr/>
          <p:nvPr/>
        </p:nvSpPr>
        <p:spPr>
          <a:xfrm>
            <a:off x="2935288" y="50006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FA94470A-54C4-454A-A775-4AEDBB64073B}"/>
              </a:ext>
            </a:extLst>
          </p:cNvPr>
          <p:cNvSpPr/>
          <p:nvPr/>
        </p:nvSpPr>
        <p:spPr>
          <a:xfrm>
            <a:off x="2351088" y="3611563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880CC214-181F-4769-BE88-CD32E2378E30}"/>
              </a:ext>
            </a:extLst>
          </p:cNvPr>
          <p:cNvSpPr/>
          <p:nvPr/>
        </p:nvSpPr>
        <p:spPr>
          <a:xfrm>
            <a:off x="2935288" y="2278063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5372" name="TextBox 1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green number to go to the next question.</a:t>
            </a:r>
          </a:p>
        </p:txBody>
      </p:sp>
      <p:pic>
        <p:nvPicPr>
          <p:cNvPr id="15373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1DDCE64F-9C4B-4F2C-9380-6788B08FC69C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87E31F86-BF67-4FD1-A286-0EDC3702F0B6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25E0AF53-AD4A-4393-80FD-5B7921F6350D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F54C73E7-8927-4665-89D7-C8F521A4DBC2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E6554421-3339-4824-9BB3-AC5C2969F95D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8CC380BF-939A-49E9-98FF-02E68AB9FCEF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FA931674-50C3-4166-B1E1-0676FDE0131A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6EF954F0-4AAA-43CC-83D3-682D0817B33B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6395" name="Rectangle 14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16396" name="TextBox 15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Incorrect, try again.</a:t>
            </a:r>
          </a:p>
        </p:txBody>
      </p:sp>
      <p:pic>
        <p:nvPicPr>
          <p:cNvPr id="16397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2741613" y="765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798763" y="2984500"/>
            <a:ext cx="360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Where was the Dalai Lama born?</a:t>
            </a:r>
          </a:p>
        </p:txBody>
      </p:sp>
      <p:sp>
        <p:nvSpPr>
          <p:cNvPr id="6" name="1">
            <a:hlinkClick r:id="rId2" action="ppaction://hlinksldjump"/>
            <a:extLst>
              <a:ext uri="{FF2B5EF4-FFF2-40B4-BE49-F238E27FC236}">
                <a16:creationId xmlns:a16="http://schemas.microsoft.com/office/drawing/2014/main" id="{8EC14E9A-7FD1-4ACE-A114-FFAA9F45264E}"/>
              </a:ext>
            </a:extLst>
          </p:cNvPr>
          <p:cNvSpPr/>
          <p:nvPr/>
        </p:nvSpPr>
        <p:spPr>
          <a:xfrm>
            <a:off x="4311650" y="2260600"/>
            <a:ext cx="520700" cy="520700"/>
          </a:xfrm>
          <a:prstGeom prst="ellipse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" name="Rectangle: Rounded Corners 1">
            <a:hlinkClick r:id="rId3" action="ppaction://hlinksldjump"/>
            <a:extLst>
              <a:ext uri="{FF2B5EF4-FFF2-40B4-BE49-F238E27FC236}">
                <a16:creationId xmlns:a16="http://schemas.microsoft.com/office/drawing/2014/main" id="{D82834BF-D83E-4BC4-9DBC-79D096020BD2}"/>
              </a:ext>
            </a:extLst>
          </p:cNvPr>
          <p:cNvSpPr/>
          <p:nvPr/>
        </p:nvSpPr>
        <p:spPr>
          <a:xfrm>
            <a:off x="755650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India</a:t>
            </a:r>
          </a:p>
        </p:txBody>
      </p:sp>
      <p:sp>
        <p:nvSpPr>
          <p:cNvPr id="7" name="Rectangle: Rounded Corners 6">
            <a:hlinkClick r:id="rId3" action="ppaction://hlinksldjump"/>
            <a:extLst>
              <a:ext uri="{FF2B5EF4-FFF2-40B4-BE49-F238E27FC236}">
                <a16:creationId xmlns:a16="http://schemas.microsoft.com/office/drawing/2014/main" id="{070E5D4D-79EB-4E88-8663-256C4719F9E7}"/>
              </a:ext>
            </a:extLst>
          </p:cNvPr>
          <p:cNvSpPr/>
          <p:nvPr/>
        </p:nvSpPr>
        <p:spPr>
          <a:xfrm>
            <a:off x="2757488" y="3775075"/>
            <a:ext cx="1671637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China</a:t>
            </a:r>
          </a:p>
        </p:txBody>
      </p:sp>
      <p:sp>
        <p:nvSpPr>
          <p:cNvPr id="8" name="Rectangle: Rounded Corners 7">
            <a:hlinkClick r:id="rId4" action="ppaction://hlinksldjump"/>
            <a:extLst>
              <a:ext uri="{FF2B5EF4-FFF2-40B4-BE49-F238E27FC236}">
                <a16:creationId xmlns:a16="http://schemas.microsoft.com/office/drawing/2014/main" id="{F306E710-3177-4CD5-B87D-51D45C723303}"/>
              </a:ext>
            </a:extLst>
          </p:cNvPr>
          <p:cNvSpPr/>
          <p:nvPr/>
        </p:nvSpPr>
        <p:spPr>
          <a:xfrm>
            <a:off x="4760913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Tibet</a:t>
            </a:r>
          </a:p>
        </p:txBody>
      </p:sp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A66B8FD3-294D-4F86-8AB9-4C4EDBD3B983}"/>
              </a:ext>
            </a:extLst>
          </p:cNvPr>
          <p:cNvSpPr/>
          <p:nvPr/>
        </p:nvSpPr>
        <p:spPr>
          <a:xfrm>
            <a:off x="6762750" y="3775075"/>
            <a:ext cx="1671638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UK</a:t>
            </a:r>
          </a:p>
        </p:txBody>
      </p:sp>
      <p:pic>
        <p:nvPicPr>
          <p:cNvPr id="17417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B2A80C6B-7552-4D27-ADE3-96715D3034CB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00B835D3-B345-4E0E-AA23-A190D0658DAC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F065C385-C533-4824-AE2D-2F1F5380D8A0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D7AFB032-2F9C-4589-8544-3215B26F2496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FBFF003A-1082-4F18-8631-E9B58BD81818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B0DD771A-8A62-49B3-BB3A-766847A74E48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082CEEAC-7670-4139-8B58-5551B4554CAD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4C2D8BB0-CD98-4FA4-8B48-ADA132A71DF9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8443" name="Rectangle 13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18444" name="TextBox 14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Well done! Click number 2 for the next question.</a:t>
            </a:r>
          </a:p>
        </p:txBody>
      </p:sp>
      <p:pic>
        <p:nvPicPr>
          <p:cNvPr id="18445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F93EAAF0-98A6-4EAD-83A7-172D5AA6C419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09366A6A-CED6-4384-AFC8-8C1F4BE79DE6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A1CB24E3-1B8D-4B84-B907-AF18BC2CDFD5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34C79B9D-943A-4831-AED9-9C9F8657E008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EC2FB493-0E84-427E-A459-CFF08F159AB3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3B1FCBB6-F39F-433E-A03C-D7759C2246C8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D66DD50C-E535-4CEA-AF5B-AB5530293B96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AF5916B4-4518-4141-AE8F-E54291C70318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9467" name="Rectangle 14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19468" name="TextBox 15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Incorrect, try again.</a:t>
            </a:r>
          </a:p>
        </p:txBody>
      </p:sp>
      <p:pic>
        <p:nvPicPr>
          <p:cNvPr id="19469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2741613" y="765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2354263" y="2979738"/>
            <a:ext cx="4435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Dalai Lamas have there been?</a:t>
            </a:r>
          </a:p>
        </p:txBody>
      </p:sp>
      <p:sp>
        <p:nvSpPr>
          <p:cNvPr id="4" name="1">
            <a:hlinkClick r:id="rId2" action="ppaction://hlinksldjump"/>
            <a:extLst>
              <a:ext uri="{FF2B5EF4-FFF2-40B4-BE49-F238E27FC236}">
                <a16:creationId xmlns:a16="http://schemas.microsoft.com/office/drawing/2014/main" id="{8ACE6D6A-E2A8-4684-8C17-604966ABAE74}"/>
              </a:ext>
            </a:extLst>
          </p:cNvPr>
          <p:cNvSpPr/>
          <p:nvPr/>
        </p:nvSpPr>
        <p:spPr>
          <a:xfrm>
            <a:off x="4311650" y="2260600"/>
            <a:ext cx="520700" cy="520700"/>
          </a:xfrm>
          <a:prstGeom prst="ellipse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6" name="Rectangle: Rounded Corners 5">
            <a:hlinkClick r:id="rId3" action="ppaction://hlinksldjump"/>
            <a:extLst>
              <a:ext uri="{FF2B5EF4-FFF2-40B4-BE49-F238E27FC236}">
                <a16:creationId xmlns:a16="http://schemas.microsoft.com/office/drawing/2014/main" id="{09FC902C-B495-43B9-A481-8252F7F33718}"/>
              </a:ext>
            </a:extLst>
          </p:cNvPr>
          <p:cNvSpPr/>
          <p:nvPr/>
        </p:nvSpPr>
        <p:spPr>
          <a:xfrm>
            <a:off x="755650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14</a:t>
            </a:r>
          </a:p>
        </p:txBody>
      </p:sp>
      <p:sp>
        <p:nvSpPr>
          <p:cNvPr id="7" name="Rectangle: Rounded Corners 6">
            <a:hlinkClick r:id="rId4" action="ppaction://hlinksldjump"/>
            <a:extLst>
              <a:ext uri="{FF2B5EF4-FFF2-40B4-BE49-F238E27FC236}">
                <a16:creationId xmlns:a16="http://schemas.microsoft.com/office/drawing/2014/main" id="{564C1B63-C513-4753-82DB-8D4ACCD77DDC}"/>
              </a:ext>
            </a:extLst>
          </p:cNvPr>
          <p:cNvSpPr/>
          <p:nvPr/>
        </p:nvSpPr>
        <p:spPr>
          <a:xfrm>
            <a:off x="2757488" y="3775075"/>
            <a:ext cx="1671637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21</a:t>
            </a:r>
          </a:p>
        </p:txBody>
      </p:sp>
      <p:sp>
        <p:nvSpPr>
          <p:cNvPr id="8" name="Rectangle: Rounded Corners 7">
            <a:hlinkClick r:id="rId4" action="ppaction://hlinksldjump"/>
            <a:extLst>
              <a:ext uri="{FF2B5EF4-FFF2-40B4-BE49-F238E27FC236}">
                <a16:creationId xmlns:a16="http://schemas.microsoft.com/office/drawing/2014/main" id="{D51E1D4D-78D4-4D7D-B827-C18F82516C49}"/>
              </a:ext>
            </a:extLst>
          </p:cNvPr>
          <p:cNvSpPr/>
          <p:nvPr/>
        </p:nvSpPr>
        <p:spPr>
          <a:xfrm>
            <a:off x="4760913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18</a:t>
            </a:r>
          </a:p>
        </p:txBody>
      </p:sp>
      <p:sp>
        <p:nvSpPr>
          <p:cNvPr id="9" name="Rectangle: Rounded Corners 8">
            <a:hlinkClick r:id="rId4" action="ppaction://hlinksldjump"/>
            <a:extLst>
              <a:ext uri="{FF2B5EF4-FFF2-40B4-BE49-F238E27FC236}">
                <a16:creationId xmlns:a16="http://schemas.microsoft.com/office/drawing/2014/main" id="{B8DF4B65-C868-4DD5-A6F3-F3140411E411}"/>
              </a:ext>
            </a:extLst>
          </p:cNvPr>
          <p:cNvSpPr/>
          <p:nvPr/>
        </p:nvSpPr>
        <p:spPr>
          <a:xfrm>
            <a:off x="6762750" y="3775075"/>
            <a:ext cx="1671638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8</a:t>
            </a:r>
          </a:p>
        </p:txBody>
      </p:sp>
      <p:pic>
        <p:nvPicPr>
          <p:cNvPr id="20489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EDF53DC0-7CA6-4E0E-B159-3A4B745171D3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3B82FB95-0FED-401E-85A9-604CFF7DF9F0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A4BFEE03-E354-4833-BB6A-2AB8188CE463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78288539-7196-4950-A300-6DC7B8C7F26F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D2B39B42-DC5C-4DD2-8377-6EF2BF65456B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661E356B-9270-4899-BA4F-59F068B96E2B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6FF55367-925E-4FC7-BB7C-90F3AFE96E97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89E1D82D-DA1C-48AC-B483-31CE1CCDFF26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1515" name="Rectangle 13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21516" name="TextBox 14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Well done! Click number 3 for the next question.</a:t>
            </a:r>
          </a:p>
        </p:txBody>
      </p:sp>
      <p:pic>
        <p:nvPicPr>
          <p:cNvPr id="21517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ED21E5E3-05BF-40E7-994A-54B2EBE76AA8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33D2FBCA-8805-4D1D-8F96-83E706A8B8B8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A7A905CE-BE87-4092-ADE8-97E63FD0D24E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F481E6CF-18D8-420C-84A5-E98451BEFA77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7FD49786-ACC7-436D-9CBD-BAEDC886BFBB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4E8B6D5C-B7D7-4A3D-9F5A-A1A4439B64E3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464E8B37-84D3-4E73-9F77-24D48C1B6485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8C6E8E8C-26E7-4981-A9E6-E1BCB0735D5B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2539" name="Rectangle 14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22540" name="TextBox 15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Incorrect, try again.</a:t>
            </a:r>
          </a:p>
        </p:txBody>
      </p:sp>
      <p:pic>
        <p:nvPicPr>
          <p:cNvPr id="22541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ChangeArrowheads="1"/>
          </p:cNvSpPr>
          <p:nvPr/>
        </p:nvSpPr>
        <p:spPr bwMode="auto">
          <a:xfrm>
            <a:off x="2741613" y="765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3122613" y="2954338"/>
            <a:ext cx="2898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Who took control of Tibet?</a:t>
            </a:r>
          </a:p>
        </p:txBody>
      </p:sp>
      <p:sp>
        <p:nvSpPr>
          <p:cNvPr id="4" name="1">
            <a:hlinkClick r:id="rId2" action="ppaction://hlinksldjump"/>
            <a:extLst>
              <a:ext uri="{FF2B5EF4-FFF2-40B4-BE49-F238E27FC236}">
                <a16:creationId xmlns:a16="http://schemas.microsoft.com/office/drawing/2014/main" id="{C37636FC-4B92-4932-A4B1-54A8CD3A32F6}"/>
              </a:ext>
            </a:extLst>
          </p:cNvPr>
          <p:cNvSpPr/>
          <p:nvPr/>
        </p:nvSpPr>
        <p:spPr>
          <a:xfrm>
            <a:off x="4311650" y="2260600"/>
            <a:ext cx="520700" cy="520700"/>
          </a:xfrm>
          <a:prstGeom prst="ellipse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7" name="Rectangle: Rounded Corners 6">
            <a:hlinkClick r:id="rId3" action="ppaction://hlinksldjump"/>
            <a:extLst>
              <a:ext uri="{FF2B5EF4-FFF2-40B4-BE49-F238E27FC236}">
                <a16:creationId xmlns:a16="http://schemas.microsoft.com/office/drawing/2014/main" id="{936E6AD3-5D43-45BF-A70F-6F3C52256FBF}"/>
              </a:ext>
            </a:extLst>
          </p:cNvPr>
          <p:cNvSpPr/>
          <p:nvPr/>
        </p:nvSpPr>
        <p:spPr>
          <a:xfrm>
            <a:off x="755650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India</a:t>
            </a:r>
          </a:p>
        </p:txBody>
      </p:sp>
      <p:sp>
        <p:nvSpPr>
          <p:cNvPr id="8" name="Rectangle: Rounded Corners 7">
            <a:hlinkClick r:id="rId4" action="ppaction://hlinksldjump"/>
            <a:extLst>
              <a:ext uri="{FF2B5EF4-FFF2-40B4-BE49-F238E27FC236}">
                <a16:creationId xmlns:a16="http://schemas.microsoft.com/office/drawing/2014/main" id="{862AA513-E4F4-4BEF-9189-08CDEB187451}"/>
              </a:ext>
            </a:extLst>
          </p:cNvPr>
          <p:cNvSpPr/>
          <p:nvPr/>
        </p:nvSpPr>
        <p:spPr>
          <a:xfrm>
            <a:off x="2757488" y="3775075"/>
            <a:ext cx="1671637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China</a:t>
            </a:r>
          </a:p>
        </p:txBody>
      </p:sp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A1EDC433-3F2B-4E95-9B2F-9B9A2801946C}"/>
              </a:ext>
            </a:extLst>
          </p:cNvPr>
          <p:cNvSpPr/>
          <p:nvPr/>
        </p:nvSpPr>
        <p:spPr>
          <a:xfrm>
            <a:off x="4760913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Tibet</a:t>
            </a:r>
          </a:p>
        </p:txBody>
      </p:sp>
      <p:sp>
        <p:nvSpPr>
          <p:cNvPr id="10" name="Rectangle: Rounded Corners 9">
            <a:hlinkClick r:id="rId3" action="ppaction://hlinksldjump"/>
            <a:extLst>
              <a:ext uri="{FF2B5EF4-FFF2-40B4-BE49-F238E27FC236}">
                <a16:creationId xmlns:a16="http://schemas.microsoft.com/office/drawing/2014/main" id="{8E03F770-E77F-4680-B6A9-4BB19ADE789F}"/>
              </a:ext>
            </a:extLst>
          </p:cNvPr>
          <p:cNvSpPr/>
          <p:nvPr/>
        </p:nvSpPr>
        <p:spPr>
          <a:xfrm>
            <a:off x="6762750" y="3775075"/>
            <a:ext cx="1671638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Nepal</a:t>
            </a:r>
          </a:p>
        </p:txBody>
      </p:sp>
      <p:pic>
        <p:nvPicPr>
          <p:cNvPr id="23561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E7D0F7DE-ECB9-47AF-93AB-E924B491F0D4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E65B1EE3-798A-46EA-AE44-BFE892030B3D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D9F592AF-9DEE-4552-AC71-3AB0A271CF94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23CCFA82-2603-4FFF-957F-2E81108D05DA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69A432B1-DD2F-482D-9610-761560A2497B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A32FDB0E-C955-428C-8F35-ECB96A3151FE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ACBB3AAE-C700-4E33-919E-94F557F4C9F2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474E3D1B-D7DC-4F82-8E26-6FF9D70B4E80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4587" name="Rectangle 13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24588" name="TextBox 14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Well done! Click number 4 for the next question.</a:t>
            </a:r>
          </a:p>
        </p:txBody>
      </p:sp>
      <p:pic>
        <p:nvPicPr>
          <p:cNvPr id="24589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CCBD3B70-64C4-4841-BD3A-09753F076F7C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BD7EA1F1-C9A7-49DF-80F6-DB72C8011469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35620142-41E5-4FEF-8F4B-DDD19F7FE088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4482E582-0BC2-42E7-91FA-5AB0720BA2B5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A38BB755-7C49-4B29-87BB-B391212AF709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B4DF987D-7D35-42A1-8F95-43E91D548314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B362172F-8A49-4EBD-ADA6-0092DE246091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17C524F3-0C25-43CD-89DC-AE1E2AD0601C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5611" name="Rectangle 14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25612" name="TextBox 15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Incorrect, try again.</a:t>
            </a:r>
          </a:p>
        </p:txBody>
      </p:sp>
      <p:pic>
        <p:nvPicPr>
          <p:cNvPr id="25613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2741613" y="765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1909763" y="2971800"/>
            <a:ext cx="5324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old was the Dalai Lama when he was found?</a:t>
            </a:r>
          </a:p>
        </p:txBody>
      </p:sp>
      <p:sp>
        <p:nvSpPr>
          <p:cNvPr id="4" name="1">
            <a:hlinkClick r:id="rId2" action="ppaction://hlinksldjump"/>
            <a:extLst>
              <a:ext uri="{FF2B5EF4-FFF2-40B4-BE49-F238E27FC236}">
                <a16:creationId xmlns:a16="http://schemas.microsoft.com/office/drawing/2014/main" id="{72B9CBFB-02F4-4510-8893-B3A3AE9244BF}"/>
              </a:ext>
            </a:extLst>
          </p:cNvPr>
          <p:cNvSpPr/>
          <p:nvPr/>
        </p:nvSpPr>
        <p:spPr>
          <a:xfrm>
            <a:off x="4311650" y="2251075"/>
            <a:ext cx="520700" cy="520700"/>
          </a:xfrm>
          <a:prstGeom prst="ellipse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7" name="Rectangle: Rounded Corners 6">
            <a:hlinkClick r:id="rId3" action="ppaction://hlinksldjump"/>
            <a:extLst>
              <a:ext uri="{FF2B5EF4-FFF2-40B4-BE49-F238E27FC236}">
                <a16:creationId xmlns:a16="http://schemas.microsoft.com/office/drawing/2014/main" id="{C4753D44-39B0-41C5-9BAD-503EB9E91F7D}"/>
              </a:ext>
            </a:extLst>
          </p:cNvPr>
          <p:cNvSpPr/>
          <p:nvPr/>
        </p:nvSpPr>
        <p:spPr>
          <a:xfrm>
            <a:off x="755650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8" name="Rectangle: Rounded Corners 7">
            <a:hlinkClick r:id="rId3" action="ppaction://hlinksldjump"/>
            <a:extLst>
              <a:ext uri="{FF2B5EF4-FFF2-40B4-BE49-F238E27FC236}">
                <a16:creationId xmlns:a16="http://schemas.microsoft.com/office/drawing/2014/main" id="{E6B658A0-DC43-4133-B1CF-42BF4277E063}"/>
              </a:ext>
            </a:extLst>
          </p:cNvPr>
          <p:cNvSpPr/>
          <p:nvPr/>
        </p:nvSpPr>
        <p:spPr>
          <a:xfrm>
            <a:off x="2757488" y="3775075"/>
            <a:ext cx="1671637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417E3147-A47D-4B8D-864C-0485A2FE45E4}"/>
              </a:ext>
            </a:extLst>
          </p:cNvPr>
          <p:cNvSpPr/>
          <p:nvPr/>
        </p:nvSpPr>
        <p:spPr>
          <a:xfrm>
            <a:off x="4760913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E0406E78-0C45-4278-A443-3C2CAE57856C}"/>
              </a:ext>
            </a:extLst>
          </p:cNvPr>
          <p:cNvSpPr/>
          <p:nvPr/>
        </p:nvSpPr>
        <p:spPr>
          <a:xfrm>
            <a:off x="6762750" y="3775075"/>
            <a:ext cx="1671638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3</a:t>
            </a:r>
          </a:p>
        </p:txBody>
      </p:sp>
      <p:pic>
        <p:nvPicPr>
          <p:cNvPr id="26633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35E0097B-D55B-40CE-962E-58C495A33D5D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7CCDA840-80F1-4EF4-A31A-63CE3C61EB05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251055E0-CB00-47F2-96E3-2BFD4966DEA4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82EAE058-4987-4CDD-B5FF-CBA75966E9DB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3FB0395F-2863-4241-A858-B2F95ECB226F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AA03FA08-527C-497A-A09E-951A6307F5FE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D08B8F4C-0E8A-46D2-9B4E-B131E9B6B2B7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8729FE2E-322A-4A21-B897-EF70E8C9CA43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7659" name="Rectangle 13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27660" name="TextBox 14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Well done! Click number 5 for the next question.</a:t>
            </a:r>
          </a:p>
        </p:txBody>
      </p:sp>
      <p:pic>
        <p:nvPicPr>
          <p:cNvPr id="27661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65645FAA-A1F2-46C3-8B10-2335FEC342AD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B01DD0C0-2BA8-4A22-9509-AC0D3EEA1D3E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BED72A59-4918-4DC6-B13E-B0BDD21C7818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22A8723C-790F-4593-AD2C-DDA353AEFE16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D823B5DD-CB84-4256-8BFF-8E7FC933842F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2CDC8F68-6A97-4C0A-ACF3-D09D1964CFC9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2DD69354-781C-4DE5-AEA9-D8EAFE70F589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8E34361E-FE15-4196-8247-12C2A6D83EF5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8683" name="Rectangle 14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28684" name="TextBox 15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Incorrect, try again.</a:t>
            </a:r>
          </a:p>
        </p:txBody>
      </p:sp>
      <p:pic>
        <p:nvPicPr>
          <p:cNvPr id="28685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2741613" y="765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3224213" y="2908300"/>
            <a:ext cx="26955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Where does he live now?</a:t>
            </a:r>
          </a:p>
        </p:txBody>
      </p:sp>
      <p:sp>
        <p:nvSpPr>
          <p:cNvPr id="4" name="1">
            <a:hlinkClick r:id="rId2" action="ppaction://hlinksldjump"/>
            <a:extLst>
              <a:ext uri="{FF2B5EF4-FFF2-40B4-BE49-F238E27FC236}">
                <a16:creationId xmlns:a16="http://schemas.microsoft.com/office/drawing/2014/main" id="{A417091C-FD28-4FF5-8C3C-C7F2C223C1D3}"/>
              </a:ext>
            </a:extLst>
          </p:cNvPr>
          <p:cNvSpPr/>
          <p:nvPr/>
        </p:nvSpPr>
        <p:spPr>
          <a:xfrm>
            <a:off x="4311650" y="2260600"/>
            <a:ext cx="520700" cy="520700"/>
          </a:xfrm>
          <a:prstGeom prst="ellipse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7" name="Rectangle: Rounded Corners 6">
            <a:hlinkClick r:id="rId3" action="ppaction://hlinksldjump"/>
            <a:extLst>
              <a:ext uri="{FF2B5EF4-FFF2-40B4-BE49-F238E27FC236}">
                <a16:creationId xmlns:a16="http://schemas.microsoft.com/office/drawing/2014/main" id="{9420EF5B-BFB7-4AA4-B36F-32F730246D7F}"/>
              </a:ext>
            </a:extLst>
          </p:cNvPr>
          <p:cNvSpPr/>
          <p:nvPr/>
        </p:nvSpPr>
        <p:spPr>
          <a:xfrm>
            <a:off x="755650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India</a:t>
            </a:r>
          </a:p>
        </p:txBody>
      </p:sp>
      <p:sp>
        <p:nvSpPr>
          <p:cNvPr id="8" name="Rectangle: Rounded Corners 7">
            <a:hlinkClick r:id="rId4" action="ppaction://hlinksldjump"/>
            <a:extLst>
              <a:ext uri="{FF2B5EF4-FFF2-40B4-BE49-F238E27FC236}">
                <a16:creationId xmlns:a16="http://schemas.microsoft.com/office/drawing/2014/main" id="{AB1EAE0C-7EE5-467D-B981-6516BB8C65E5}"/>
              </a:ext>
            </a:extLst>
          </p:cNvPr>
          <p:cNvSpPr/>
          <p:nvPr/>
        </p:nvSpPr>
        <p:spPr>
          <a:xfrm>
            <a:off x="2757488" y="3775075"/>
            <a:ext cx="1671637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China</a:t>
            </a:r>
          </a:p>
        </p:txBody>
      </p:sp>
      <p:sp>
        <p:nvSpPr>
          <p:cNvPr id="9" name="Rectangle: Rounded Corners 8">
            <a:hlinkClick r:id="rId4" action="ppaction://hlinksldjump"/>
            <a:extLst>
              <a:ext uri="{FF2B5EF4-FFF2-40B4-BE49-F238E27FC236}">
                <a16:creationId xmlns:a16="http://schemas.microsoft.com/office/drawing/2014/main" id="{CBC7C830-F9AD-4971-9C24-DBD0270EFC82}"/>
              </a:ext>
            </a:extLst>
          </p:cNvPr>
          <p:cNvSpPr/>
          <p:nvPr/>
        </p:nvSpPr>
        <p:spPr>
          <a:xfrm>
            <a:off x="4760913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Tibet</a:t>
            </a: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6A20FDBC-BA51-43A4-85B0-BE9C45C70CAC}"/>
              </a:ext>
            </a:extLst>
          </p:cNvPr>
          <p:cNvSpPr/>
          <p:nvPr/>
        </p:nvSpPr>
        <p:spPr>
          <a:xfrm>
            <a:off x="6762750" y="3775075"/>
            <a:ext cx="1671638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bg1"/>
                </a:solidFill>
              </a:rPr>
              <a:t>Nepal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9705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1C204D21-6B5A-4C78-B13B-43825C9C6EE7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2150C5B9-0701-43D2-97FB-4A3CE6D83BF7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70068FB2-BAAA-4488-975A-BF0F202B5F95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763CF966-913F-4CF0-A10B-815CB2FCE5FD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7DAB764A-4538-4A03-B1BA-B8999A8B9D45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6EA2096E-B052-4B96-A126-71BDA71AAD30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E902DFAA-FC03-4C25-B60D-BA6133E27DDD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F183DD88-4A9F-4486-A17D-E7A4B0FCA1DD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30731" name="Rectangle 13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30732" name="TextBox 14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Well done! Click number 6 for the next question.</a:t>
            </a:r>
          </a:p>
        </p:txBody>
      </p:sp>
      <p:pic>
        <p:nvPicPr>
          <p:cNvPr id="30733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C2F9B389-80D0-4722-86ED-95BC6FA25D8F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625341AF-5616-46DC-8195-874B6A4E56B6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5B7F467D-4AC5-4934-AD09-3CD69CB67A1B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5E4E49D8-410A-461C-A9E0-7D026412197F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514F341C-D96F-4A30-8921-C9155E52726B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52E6A65E-9E72-4276-A25A-5763561AF15B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F17F8435-6A9D-42D5-AD2E-30B402155651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2CA0A7FC-3D26-44E3-95B2-88639548ED5D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31755" name="Rectangle 14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31756" name="TextBox 15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Incorrect, try again.</a:t>
            </a:r>
          </a:p>
        </p:txBody>
      </p:sp>
      <p:pic>
        <p:nvPicPr>
          <p:cNvPr id="31757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ChangeArrowheads="1"/>
          </p:cNvSpPr>
          <p:nvPr/>
        </p:nvSpPr>
        <p:spPr bwMode="auto">
          <a:xfrm>
            <a:off x="2741613" y="765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2422525" y="2981325"/>
            <a:ext cx="42989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social media account does he use?</a:t>
            </a:r>
          </a:p>
        </p:txBody>
      </p:sp>
      <p:sp>
        <p:nvSpPr>
          <p:cNvPr id="4" name="1">
            <a:hlinkClick r:id="rId2" action="ppaction://hlinksldjump"/>
            <a:extLst>
              <a:ext uri="{FF2B5EF4-FFF2-40B4-BE49-F238E27FC236}">
                <a16:creationId xmlns:a16="http://schemas.microsoft.com/office/drawing/2014/main" id="{EE9641A8-6735-4B0D-B5E4-AEF6930D0441}"/>
              </a:ext>
            </a:extLst>
          </p:cNvPr>
          <p:cNvSpPr/>
          <p:nvPr/>
        </p:nvSpPr>
        <p:spPr>
          <a:xfrm>
            <a:off x="4311650" y="2260600"/>
            <a:ext cx="520700" cy="520700"/>
          </a:xfrm>
          <a:prstGeom prst="ellipse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7" name="Rectangle: Rounded Corners 6">
            <a:hlinkClick r:id="rId3" action="ppaction://hlinksldjump"/>
            <a:extLst>
              <a:ext uri="{FF2B5EF4-FFF2-40B4-BE49-F238E27FC236}">
                <a16:creationId xmlns:a16="http://schemas.microsoft.com/office/drawing/2014/main" id="{9C1A0119-5E28-4185-9CF4-AFCDFAC1274B}"/>
              </a:ext>
            </a:extLst>
          </p:cNvPr>
          <p:cNvSpPr/>
          <p:nvPr/>
        </p:nvSpPr>
        <p:spPr>
          <a:xfrm>
            <a:off x="755650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8" name="Rectangle: Rounded Corners 7">
            <a:hlinkClick r:id="rId3" action="ppaction://hlinksldjump"/>
            <a:extLst>
              <a:ext uri="{FF2B5EF4-FFF2-40B4-BE49-F238E27FC236}">
                <a16:creationId xmlns:a16="http://schemas.microsoft.com/office/drawing/2014/main" id="{4AA38685-21C6-43E3-A588-CB104FEC21EB}"/>
              </a:ext>
            </a:extLst>
          </p:cNvPr>
          <p:cNvSpPr/>
          <p:nvPr/>
        </p:nvSpPr>
        <p:spPr>
          <a:xfrm>
            <a:off x="2757488" y="3775075"/>
            <a:ext cx="1671637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Instagram</a:t>
            </a:r>
          </a:p>
        </p:txBody>
      </p:sp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C42B5D4C-877C-4104-9D4D-C4C3E91504E4}"/>
              </a:ext>
            </a:extLst>
          </p:cNvPr>
          <p:cNvSpPr/>
          <p:nvPr/>
        </p:nvSpPr>
        <p:spPr>
          <a:xfrm>
            <a:off x="4760913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Pinterest</a:t>
            </a: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647B325B-B872-4C81-836E-A0C242EB2C7C}"/>
              </a:ext>
            </a:extLst>
          </p:cNvPr>
          <p:cNvSpPr/>
          <p:nvPr/>
        </p:nvSpPr>
        <p:spPr>
          <a:xfrm>
            <a:off x="6762750" y="3775075"/>
            <a:ext cx="1671638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Twitter</a:t>
            </a:r>
          </a:p>
        </p:txBody>
      </p:sp>
      <p:pic>
        <p:nvPicPr>
          <p:cNvPr id="32777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4" action="ppaction://hlinksldjump"/>
            <a:extLst>
              <a:ext uri="{FF2B5EF4-FFF2-40B4-BE49-F238E27FC236}">
                <a16:creationId xmlns:a16="http://schemas.microsoft.com/office/drawing/2014/main" id="{EE4A2931-DD1E-4CBD-AE6F-1180477AFA88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5" action="ppaction://hlinksldjump"/>
            <a:extLst>
              <a:ext uri="{FF2B5EF4-FFF2-40B4-BE49-F238E27FC236}">
                <a16:creationId xmlns:a16="http://schemas.microsoft.com/office/drawing/2014/main" id="{1DE8CDD5-CC23-49A8-A4C1-51E00FD02020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6" action="ppaction://hlinksldjump"/>
            <a:extLst>
              <a:ext uri="{FF2B5EF4-FFF2-40B4-BE49-F238E27FC236}">
                <a16:creationId xmlns:a16="http://schemas.microsoft.com/office/drawing/2014/main" id="{F97A47E2-5AF9-46CB-82F9-4CEEA7DA03A4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7" action="ppaction://hlinksldjump"/>
            <a:extLst>
              <a:ext uri="{FF2B5EF4-FFF2-40B4-BE49-F238E27FC236}">
                <a16:creationId xmlns:a16="http://schemas.microsoft.com/office/drawing/2014/main" id="{87984B02-3246-4E21-8E85-2737D980B872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8" action="ppaction://hlinksldjump"/>
            <a:extLst>
              <a:ext uri="{FF2B5EF4-FFF2-40B4-BE49-F238E27FC236}">
                <a16:creationId xmlns:a16="http://schemas.microsoft.com/office/drawing/2014/main" id="{80129F87-0BA6-4A40-9A86-82AB731191DB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9" action="ppaction://hlinksldjump"/>
            <a:extLst>
              <a:ext uri="{FF2B5EF4-FFF2-40B4-BE49-F238E27FC236}">
                <a16:creationId xmlns:a16="http://schemas.microsoft.com/office/drawing/2014/main" id="{9E8717E0-AD1D-42BF-B567-B29D10B87434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F4A0412A-8743-483F-A775-4659F6A4DD6E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08E5C37B-0825-41DD-ADF8-C238EF292317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33803" name="Rectangle 13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33804" name="TextBox 14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Well done! Click number 7 for the next question.</a:t>
            </a:r>
          </a:p>
        </p:txBody>
      </p:sp>
      <p:pic>
        <p:nvPicPr>
          <p:cNvPr id="33805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2880918D-A345-4058-B603-AD736BCAEE71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A5A99EBB-750F-4029-A6D3-5E644CE178A4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79650223-2FBF-4A7C-BB37-D07355A22B26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E66FDD15-9DE2-4E2F-8CBE-4E981E58BA06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86C42A96-8C4F-4712-9A36-8641B9BC2BED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D3CE10FC-850F-4B3F-8AB0-16E7C8E6D63C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F5279BBD-3717-40C3-876A-908C7DB77024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D513C21E-F4DC-4A3D-9608-B3AC59253570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34827" name="Rectangle 14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34828" name="TextBox 15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Incorrect, try again.</a:t>
            </a:r>
          </a:p>
        </p:txBody>
      </p:sp>
      <p:pic>
        <p:nvPicPr>
          <p:cNvPr id="34829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ChangeArrowheads="1"/>
          </p:cNvSpPr>
          <p:nvPr/>
        </p:nvSpPr>
        <p:spPr bwMode="auto">
          <a:xfrm>
            <a:off x="2741613" y="765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2806700" y="3011488"/>
            <a:ext cx="3530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When was the Dalai Lama born?</a:t>
            </a:r>
          </a:p>
        </p:txBody>
      </p:sp>
      <p:sp>
        <p:nvSpPr>
          <p:cNvPr id="4" name="1">
            <a:hlinkClick r:id="rId2" action="ppaction://hlinksldjump"/>
            <a:extLst>
              <a:ext uri="{FF2B5EF4-FFF2-40B4-BE49-F238E27FC236}">
                <a16:creationId xmlns:a16="http://schemas.microsoft.com/office/drawing/2014/main" id="{A819754E-9EF5-463E-8D09-DD2DA33B8D13}"/>
              </a:ext>
            </a:extLst>
          </p:cNvPr>
          <p:cNvSpPr/>
          <p:nvPr/>
        </p:nvSpPr>
        <p:spPr>
          <a:xfrm>
            <a:off x="4311650" y="2260600"/>
            <a:ext cx="520700" cy="520700"/>
          </a:xfrm>
          <a:prstGeom prst="ellipse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7" name="Rectangle: Rounded Corners 6">
            <a:hlinkClick r:id="rId3" action="ppaction://hlinksldjump"/>
            <a:extLst>
              <a:ext uri="{FF2B5EF4-FFF2-40B4-BE49-F238E27FC236}">
                <a16:creationId xmlns:a16="http://schemas.microsoft.com/office/drawing/2014/main" id="{A9AA0044-DACE-4947-8BDB-319E1B0DB348}"/>
              </a:ext>
            </a:extLst>
          </p:cNvPr>
          <p:cNvSpPr/>
          <p:nvPr/>
        </p:nvSpPr>
        <p:spPr>
          <a:xfrm>
            <a:off x="755650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1925</a:t>
            </a:r>
          </a:p>
        </p:txBody>
      </p:sp>
      <p:sp>
        <p:nvSpPr>
          <p:cNvPr id="8" name="Rectangle: Rounded Corners 7">
            <a:hlinkClick r:id="rId4" action="ppaction://hlinksldjump"/>
            <a:extLst>
              <a:ext uri="{FF2B5EF4-FFF2-40B4-BE49-F238E27FC236}">
                <a16:creationId xmlns:a16="http://schemas.microsoft.com/office/drawing/2014/main" id="{0DEFE107-BAC7-4995-9434-CAF33DD705DF}"/>
              </a:ext>
            </a:extLst>
          </p:cNvPr>
          <p:cNvSpPr/>
          <p:nvPr/>
        </p:nvSpPr>
        <p:spPr>
          <a:xfrm>
            <a:off x="2757488" y="3775075"/>
            <a:ext cx="1671637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1935</a:t>
            </a:r>
          </a:p>
        </p:txBody>
      </p:sp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05CF9806-ADE3-46F7-A1B6-4C30AA0C498A}"/>
              </a:ext>
            </a:extLst>
          </p:cNvPr>
          <p:cNvSpPr/>
          <p:nvPr/>
        </p:nvSpPr>
        <p:spPr>
          <a:xfrm>
            <a:off x="4760913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1945</a:t>
            </a:r>
          </a:p>
        </p:txBody>
      </p:sp>
      <p:sp>
        <p:nvSpPr>
          <p:cNvPr id="10" name="Rectangle: Rounded Corners 9">
            <a:hlinkClick r:id="rId3" action="ppaction://hlinksldjump"/>
            <a:extLst>
              <a:ext uri="{FF2B5EF4-FFF2-40B4-BE49-F238E27FC236}">
                <a16:creationId xmlns:a16="http://schemas.microsoft.com/office/drawing/2014/main" id="{39BC1205-0687-447F-8629-DDDA1C1769E7}"/>
              </a:ext>
            </a:extLst>
          </p:cNvPr>
          <p:cNvSpPr/>
          <p:nvPr/>
        </p:nvSpPr>
        <p:spPr>
          <a:xfrm>
            <a:off x="6762750" y="3775075"/>
            <a:ext cx="1671638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1955</a:t>
            </a:r>
          </a:p>
        </p:txBody>
      </p:sp>
      <p:pic>
        <p:nvPicPr>
          <p:cNvPr id="35849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796C1FD5-0EE3-4095-9EC6-D9387FF5254F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5E83F3B9-81B1-44EE-B7BB-1DD8937708DB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D8728D2A-C5CD-4C80-A54A-A8486C6706BD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4632596E-9008-428B-A018-F84387964BE1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8C924F0F-BCAA-40DE-BD55-5613BAE7EE34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A835AED5-F42A-4E84-A810-9ACDFE89F294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B4772990-8F37-42AD-AF43-9EBAF69A34F9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A1AC4DEC-532B-4FDE-8EFE-BD710FA179C2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36875" name="Rectangle 13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36876" name="TextBox 14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Well done! Click number 8 for the next question.</a:t>
            </a:r>
          </a:p>
        </p:txBody>
      </p:sp>
      <p:pic>
        <p:nvPicPr>
          <p:cNvPr id="36877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4D97EB20-F871-4C6E-B865-7E6FAC572D34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8C17B677-87F3-4271-AC5E-79B475CB1FF2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12311115-91FE-4E83-A009-6C789110CBBE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7ACEC3F4-B8F9-4A9B-97C4-D25BF6C434D8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8CB2247D-87F2-462E-B6A0-0D2C26F98D97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C6AE3BCF-04E4-4672-92B8-500D2F81960B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F1B376D0-629A-45B8-B32D-F7FA65059EDD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9BB23AA5-76D5-4A30-91DD-3F1F9DE63AEB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37899" name="Rectangle 14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37900" name="TextBox 15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Incorrect, try again.</a:t>
            </a:r>
          </a:p>
        </p:txBody>
      </p:sp>
      <p:pic>
        <p:nvPicPr>
          <p:cNvPr id="37901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2741613" y="765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1376363" y="2981325"/>
            <a:ext cx="6391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Where did the Dalai Lama enrol when he was five years old?</a:t>
            </a:r>
          </a:p>
        </p:txBody>
      </p:sp>
      <p:sp>
        <p:nvSpPr>
          <p:cNvPr id="4" name="1">
            <a:hlinkClick r:id="rId2" action="ppaction://hlinksldjump"/>
            <a:extLst>
              <a:ext uri="{FF2B5EF4-FFF2-40B4-BE49-F238E27FC236}">
                <a16:creationId xmlns:a16="http://schemas.microsoft.com/office/drawing/2014/main" id="{8081AE4B-6B59-4F7D-ABDA-EBC040AD2CEE}"/>
              </a:ext>
            </a:extLst>
          </p:cNvPr>
          <p:cNvSpPr/>
          <p:nvPr/>
        </p:nvSpPr>
        <p:spPr>
          <a:xfrm>
            <a:off x="4311650" y="2251075"/>
            <a:ext cx="520700" cy="520700"/>
          </a:xfrm>
          <a:prstGeom prst="ellipse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7" name="Rectangle: Rounded Corners 6">
            <a:hlinkClick r:id="rId3" action="ppaction://hlinksldjump"/>
            <a:extLst>
              <a:ext uri="{FF2B5EF4-FFF2-40B4-BE49-F238E27FC236}">
                <a16:creationId xmlns:a16="http://schemas.microsoft.com/office/drawing/2014/main" id="{0459571C-BEBC-48D7-9AD8-9D6907477449}"/>
              </a:ext>
            </a:extLst>
          </p:cNvPr>
          <p:cNvSpPr/>
          <p:nvPr/>
        </p:nvSpPr>
        <p:spPr>
          <a:xfrm>
            <a:off x="755650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 the local church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Rectangle: Rounded Corners 7">
            <a:hlinkClick r:id="rId4" action="ppaction://hlinksldjump"/>
            <a:extLst>
              <a:ext uri="{FF2B5EF4-FFF2-40B4-BE49-F238E27FC236}">
                <a16:creationId xmlns:a16="http://schemas.microsoft.com/office/drawing/2014/main" id="{2438B361-D065-4CF0-8774-F4FEC307C123}"/>
              </a:ext>
            </a:extLst>
          </p:cNvPr>
          <p:cNvSpPr/>
          <p:nvPr/>
        </p:nvSpPr>
        <p:spPr>
          <a:xfrm>
            <a:off x="2757488" y="3775075"/>
            <a:ext cx="1671637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local monastery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48DAC7A8-A8C9-401E-95E0-28F00576CD55}"/>
              </a:ext>
            </a:extLst>
          </p:cNvPr>
          <p:cNvSpPr/>
          <p:nvPr/>
        </p:nvSpPr>
        <p:spPr>
          <a:xfrm>
            <a:off x="4760913" y="3775075"/>
            <a:ext cx="1670050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local temple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9">
            <a:hlinkClick r:id="rId3" action="ppaction://hlinksldjump"/>
            <a:extLst>
              <a:ext uri="{FF2B5EF4-FFF2-40B4-BE49-F238E27FC236}">
                <a16:creationId xmlns:a16="http://schemas.microsoft.com/office/drawing/2014/main" id="{3003E023-F9F4-4C95-9149-6DE0921915C0}"/>
              </a:ext>
            </a:extLst>
          </p:cNvPr>
          <p:cNvSpPr/>
          <p:nvPr/>
        </p:nvSpPr>
        <p:spPr>
          <a:xfrm>
            <a:off x="6762750" y="3775075"/>
            <a:ext cx="1671638" cy="733425"/>
          </a:xfrm>
          <a:prstGeom prst="roundRect">
            <a:avLst/>
          </a:prstGeom>
          <a:solidFill>
            <a:srgbClr val="495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local park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8921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98B808B6-24BE-4E82-A337-4C20847A699E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42F80C18-DA74-4307-96D4-49163F06258B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924B7974-1A8A-4907-959A-60DFF5157E04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813CCA3D-5AF3-4A3D-8FB2-91A185480C92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63D4FF6C-579D-458E-A487-A36F3347E512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74C613DE-6B60-4B73-BB82-547C79510DA1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F0F6C5EB-FBBC-409C-8D5F-62743780B68F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B9DF1672-44A0-4A52-B987-78E8C2F134D2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39947" name="Rectangle 13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39948" name="TextBox 14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Well done! You completed the quiz.</a:t>
            </a:r>
          </a:p>
        </p:txBody>
      </p:sp>
      <p:pic>
        <p:nvPicPr>
          <p:cNvPr id="39949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316163"/>
            <a:ext cx="3165475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1">
            <a:hlinkClick r:id="rId3" action="ppaction://hlinksldjump"/>
            <a:extLst>
              <a:ext uri="{FF2B5EF4-FFF2-40B4-BE49-F238E27FC236}">
                <a16:creationId xmlns:a16="http://schemas.microsoft.com/office/drawing/2014/main" id="{69A2B6DF-119D-4BA0-B9B2-330A3F2D947E}"/>
              </a:ext>
            </a:extLst>
          </p:cNvPr>
          <p:cNvSpPr/>
          <p:nvPr/>
        </p:nvSpPr>
        <p:spPr>
          <a:xfrm>
            <a:off x="4311650" y="170497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2">
            <a:hlinkClick r:id="rId4" action="ppaction://hlinksldjump"/>
            <a:extLst>
              <a:ext uri="{FF2B5EF4-FFF2-40B4-BE49-F238E27FC236}">
                <a16:creationId xmlns:a16="http://schemas.microsoft.com/office/drawing/2014/main" id="{96D55903-5612-407C-8BAC-6DD481B41F5A}"/>
              </a:ext>
            </a:extLst>
          </p:cNvPr>
          <p:cNvSpPr/>
          <p:nvPr/>
        </p:nvSpPr>
        <p:spPr>
          <a:xfrm>
            <a:off x="5688013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3">
            <a:hlinkClick r:id="rId5" action="ppaction://hlinksldjump"/>
            <a:extLst>
              <a:ext uri="{FF2B5EF4-FFF2-40B4-BE49-F238E27FC236}">
                <a16:creationId xmlns:a16="http://schemas.microsoft.com/office/drawing/2014/main" id="{8CB45EDD-FC41-4D95-AFC3-CD0FA57193FF}"/>
              </a:ext>
            </a:extLst>
          </p:cNvPr>
          <p:cNvSpPr/>
          <p:nvPr/>
        </p:nvSpPr>
        <p:spPr>
          <a:xfrm>
            <a:off x="6272213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4">
            <a:hlinkClick r:id="rId6" action="ppaction://hlinksldjump"/>
            <a:extLst>
              <a:ext uri="{FF2B5EF4-FFF2-40B4-BE49-F238E27FC236}">
                <a16:creationId xmlns:a16="http://schemas.microsoft.com/office/drawing/2014/main" id="{55A3F616-1059-4538-914A-04DF784A67C9}"/>
              </a:ext>
            </a:extLst>
          </p:cNvPr>
          <p:cNvSpPr/>
          <p:nvPr/>
        </p:nvSpPr>
        <p:spPr>
          <a:xfrm>
            <a:off x="5688013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5">
            <a:hlinkClick r:id="rId7" action="ppaction://hlinksldjump"/>
            <a:extLst>
              <a:ext uri="{FF2B5EF4-FFF2-40B4-BE49-F238E27FC236}">
                <a16:creationId xmlns:a16="http://schemas.microsoft.com/office/drawing/2014/main" id="{3C7042EE-BCB0-4B33-94F9-D76C7D3667E8}"/>
              </a:ext>
            </a:extLst>
          </p:cNvPr>
          <p:cNvSpPr/>
          <p:nvPr/>
        </p:nvSpPr>
        <p:spPr>
          <a:xfrm>
            <a:off x="4311650" y="5572125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6">
            <a:hlinkClick r:id="rId8" action="ppaction://hlinksldjump"/>
            <a:extLst>
              <a:ext uri="{FF2B5EF4-FFF2-40B4-BE49-F238E27FC236}">
                <a16:creationId xmlns:a16="http://schemas.microsoft.com/office/drawing/2014/main" id="{684B0264-E485-4CA1-844C-F046B36714DC}"/>
              </a:ext>
            </a:extLst>
          </p:cNvPr>
          <p:cNvSpPr/>
          <p:nvPr/>
        </p:nvSpPr>
        <p:spPr>
          <a:xfrm>
            <a:off x="2935288" y="5010150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2" name="7">
            <a:hlinkClick r:id="rId9" action="ppaction://hlinksldjump"/>
            <a:extLst>
              <a:ext uri="{FF2B5EF4-FFF2-40B4-BE49-F238E27FC236}">
                <a16:creationId xmlns:a16="http://schemas.microsoft.com/office/drawing/2014/main" id="{05A283FA-22CE-49BB-8935-A7B2A7C0D573}"/>
              </a:ext>
            </a:extLst>
          </p:cNvPr>
          <p:cNvSpPr/>
          <p:nvPr/>
        </p:nvSpPr>
        <p:spPr>
          <a:xfrm>
            <a:off x="2351088" y="36210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3" name="8">
            <a:hlinkClick r:id="rId10" action="ppaction://hlinksldjump"/>
            <a:extLst>
              <a:ext uri="{FF2B5EF4-FFF2-40B4-BE49-F238E27FC236}">
                <a16:creationId xmlns:a16="http://schemas.microsoft.com/office/drawing/2014/main" id="{9BCF0FDC-4DAB-43F5-BBB5-C5D9FCD795F1}"/>
              </a:ext>
            </a:extLst>
          </p:cNvPr>
          <p:cNvSpPr/>
          <p:nvPr/>
        </p:nvSpPr>
        <p:spPr>
          <a:xfrm>
            <a:off x="2935288" y="2287588"/>
            <a:ext cx="520700" cy="520700"/>
          </a:xfrm>
          <a:prstGeom prst="ellipse">
            <a:avLst/>
          </a:prstGeom>
          <a:solidFill>
            <a:srgbClr val="A876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40971" name="Rectangle 14"/>
          <p:cNvSpPr>
            <a:spLocks noChangeArrowheads="1"/>
          </p:cNvSpPr>
          <p:nvPr/>
        </p:nvSpPr>
        <p:spPr bwMode="auto">
          <a:xfrm>
            <a:off x="2741613" y="638175"/>
            <a:ext cx="36607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Dalai Lama Quiz</a:t>
            </a:r>
          </a:p>
        </p:txBody>
      </p:sp>
      <p:sp>
        <p:nvSpPr>
          <p:cNvPr id="40972" name="TextBox 15"/>
          <p:cNvSpPr txBox="1">
            <a:spLocks noChangeArrowheads="1"/>
          </p:cNvSpPr>
          <p:nvPr/>
        </p:nvSpPr>
        <p:spPr bwMode="auto">
          <a:xfrm>
            <a:off x="755650" y="12763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Incorrect, try again.</a:t>
            </a:r>
          </a:p>
        </p:txBody>
      </p:sp>
      <p:pic>
        <p:nvPicPr>
          <p:cNvPr id="40973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9592A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6"/>
          <p:cNvSpPr>
            <a:spLocks noChangeArrowheads="1"/>
          </p:cNvSpPr>
          <p:nvPr/>
        </p:nvSpPr>
        <p:spPr bwMode="auto">
          <a:xfrm>
            <a:off x="2425700" y="765175"/>
            <a:ext cx="4292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Dalai Lama’s Beliefs</a:t>
            </a:r>
            <a:endParaRPr lang="en-GB" altLang="en-US" sz="3600" b="1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33BD4A-47C3-4600-A5F9-162E20D58E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689100"/>
            <a:ext cx="3113088" cy="44037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BBBB40-5FBC-4CC0-B905-FFBAFB08C2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663" y="1689100"/>
            <a:ext cx="3114675" cy="44037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6221CE-D998-4916-8985-F654A635D0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263" y="1689100"/>
            <a:ext cx="3113087" cy="44037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990" name="Pai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6"/>
          <p:cNvSpPr>
            <a:spLocks noChangeArrowheads="1"/>
          </p:cNvSpPr>
          <p:nvPr/>
        </p:nvSpPr>
        <p:spPr bwMode="auto">
          <a:xfrm>
            <a:off x="2717800" y="765175"/>
            <a:ext cx="3708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 SemiBold" pitchFamily="2" charset="0"/>
              </a:rPr>
              <a:t>Belief and Action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D0760E2-F915-46DA-A31D-6D8D090DB551}"/>
              </a:ext>
            </a:extLst>
          </p:cNvPr>
          <p:cNvGraphicFramePr>
            <a:graphicFrameLocks noGrp="1"/>
          </p:cNvGraphicFramePr>
          <p:nvPr/>
        </p:nvGraphicFramePr>
        <p:xfrm>
          <a:off x="755650" y="1557338"/>
          <a:ext cx="7632700" cy="453548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16350">
                  <a:extLst>
                    <a:ext uri="{9D8B030D-6E8A-4147-A177-3AD203B41FA5}">
                      <a16:colId xmlns:a16="http://schemas.microsoft.com/office/drawing/2014/main" val="1458236218"/>
                    </a:ext>
                  </a:extLst>
                </a:gridCol>
                <a:gridCol w="3816350">
                  <a:extLst>
                    <a:ext uri="{9D8B030D-6E8A-4147-A177-3AD203B41FA5}">
                      <a16:colId xmlns:a16="http://schemas.microsoft.com/office/drawing/2014/main" val="45303459"/>
                    </a:ext>
                  </a:extLst>
                </a:gridCol>
              </a:tblGrid>
              <a:tr h="9070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Twinkl" pitchFamily="50" charset="0"/>
                        </a:rPr>
                        <a:t>What does the Dalai Lama believe? </a:t>
                      </a:r>
                    </a:p>
                  </a:txBody>
                  <a:tcPr marT="45719" marB="45719" anchor="ctr">
                    <a:solidFill>
                      <a:srgbClr val="49592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Twinkl" pitchFamily="50" charset="0"/>
                        </a:rPr>
                        <a:t>How does this suggest that you should act? </a:t>
                      </a:r>
                    </a:p>
                  </a:txBody>
                  <a:tcPr marT="45719" marB="45719" anchor="ctr">
                    <a:solidFill>
                      <a:srgbClr val="49592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853144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pPr algn="ctr"/>
                      <a:endParaRPr lang="en-GB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ctr"/>
                      <a:endParaRPr lang="en-GB" sz="1800"/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139243064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pPr algn="ctr"/>
                      <a:endParaRPr lang="en-GB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ctr"/>
                      <a:endParaRPr lang="en-GB" sz="1800"/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889517388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pPr algn="ctr"/>
                      <a:endParaRPr lang="en-GB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ctr"/>
                      <a:endParaRPr lang="en-GB" sz="1800"/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3519093487"/>
                  </a:ext>
                </a:extLst>
              </a:tr>
              <a:tr h="907097">
                <a:tc>
                  <a:txBody>
                    <a:bodyPr/>
                    <a:lstStyle/>
                    <a:p>
                      <a:pPr algn="ctr"/>
                      <a:endParaRPr lang="en-GB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/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3400216383"/>
                  </a:ext>
                </a:extLst>
              </a:tr>
            </a:tbl>
          </a:graphicData>
        </a:graphic>
      </p:graphicFrame>
      <p:pic>
        <p:nvPicPr>
          <p:cNvPr id="43031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C3D84103-08AB-4A4F-AB76-15A8878D23C2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994ED863-5735-4182-B638-7407B5631FB8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403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4403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44038" name="Content Placeholder 15">
            <a:extLst>
              <a:ext uri="{FF2B5EF4-FFF2-40B4-BE49-F238E27FC236}">
                <a16:creationId xmlns:a16="http://schemas.microsoft.com/office/drawing/2014/main" id="{6755C7C6-86C1-4D45-8BFF-C0E0899F7D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>
                <a:latin typeface="Twinkl" panose="020B0604020202020204" pitchFamily="2" charset="0"/>
              </a:rPr>
              <a:t>I can identify the Dalai Lama’s beliefs.</a:t>
            </a:r>
          </a:p>
        </p:txBody>
      </p:sp>
      <p:sp>
        <p:nvSpPr>
          <p:cNvPr id="4403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identify key aspects of the Dalai Lama’s life.</a:t>
            </a:r>
          </a:p>
          <a:p>
            <a:pPr eaLnBrk="1" hangingPunct="1"/>
            <a:r>
              <a:rPr lang="en-GB" altLang="en-US"/>
              <a:t>I can explain the meaning of the Dalai Lama’s beliefs.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" id="{83DE7E9C-B455-4FFC-8A9A-70A90E7B96D1}" vid="{DB942F88-943E-4B5D-B4DD-315C242398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0" ma:contentTypeDescription="Create a new document." ma:contentTypeScope="" ma:versionID="a9ef6c0b3dcc3ce658074b1d2d8f0339">
  <xsd:schema xmlns:xsd="http://www.w3.org/2001/XMLSchema" xmlns:xs="http://www.w3.org/2001/XMLSchema" xmlns:p="http://schemas.microsoft.com/office/2006/metadata/properties" xmlns:ns3="62afd546-94be-4790-99a5-a6d1f76f2f66" targetNamespace="http://schemas.microsoft.com/office/2006/metadata/properties" ma:root="true" ma:fieldsID="99558af3658354a218d7cd9102a6905b" ns3:_="">
    <xsd:import namespace="62afd546-94be-4790-99a5-a6d1f76f2f6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C519A36-7971-4F96-970A-1054889897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458DBBC-0F1E-43FC-AF64-642E2071FB3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E1EC18C-1BA3-48E3-8CB2-A6A8A8A33A47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62afd546-94be-4790-99a5-a6d1f76f2f66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#Planit Template-NEW</Template>
  <TotalTime>230</TotalTime>
  <Words>771</Words>
  <Application>Microsoft Office PowerPoint</Application>
  <PresentationFormat>On-screen Show (4:3)</PresentationFormat>
  <Paragraphs>280</Paragraphs>
  <Slides>36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Arial</vt:lpstr>
      <vt:lpstr>Sassoon Infant Rg</vt:lpstr>
      <vt:lpstr>Calibri</vt:lpstr>
      <vt:lpstr>Tuffy</vt:lpstr>
      <vt:lpstr>Twinkl</vt:lpstr>
      <vt:lpstr>Twinkl SemiBold</vt:lpstr>
      <vt:lpstr>Office Theme</vt:lpstr>
      <vt:lpstr>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Twinkl</dc:creator>
  <cp:lastModifiedBy>Janine Nayler</cp:lastModifiedBy>
  <cp:revision>64</cp:revision>
  <dcterms:created xsi:type="dcterms:W3CDTF">2017-02-16T12:23:58Z</dcterms:created>
  <dcterms:modified xsi:type="dcterms:W3CDTF">2021-02-04T09:22:03Z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