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Lst>
  <p:sldIdLst>
    <p:sldId id="260" r:id="rId2"/>
    <p:sldId id="262" r:id="rId3"/>
    <p:sldId id="263" r:id="rId4"/>
    <p:sldId id="267" r:id="rId5"/>
    <p:sldId id="268" r:id="rId6"/>
    <p:sldId id="270" r:id="rId7"/>
    <p:sldId id="269"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64" r:id="rId22"/>
  </p:sldIdLst>
  <p:sldSz cx="9144000" cy="6858000" type="screen4x3"/>
  <p:notesSz cx="6858000" cy="9144000"/>
  <p:embeddedFontLst>
    <p:embeddedFont>
      <p:font typeface="Sassoon Infant Md" panose="02000603050000020003" charset="0"/>
      <p:regular r:id="rId23"/>
    </p:embeddedFont>
    <p:embeddedFont>
      <p:font typeface="Sassoon Infant Rg" panose="02000503030000020003" charset="0"/>
      <p:regular r:id="rId24"/>
      <p:bold r:id="rId25"/>
    </p:embeddedFont>
    <p:embeddedFont>
      <p:font typeface="Tuffy" panose="020B0603060100000000" charset="0"/>
      <p:regular r:id="rId26"/>
      <p:bold r:id="rId27"/>
      <p:italic r:id="rId28"/>
      <p:boldItalic r:id="rId29"/>
    </p:embeddedFont>
    <p:embeddedFont>
      <p:font typeface="Twinkl" panose="020B0604020202020204" charset="0"/>
      <p:regular r:id="rId30"/>
      <p:bold r:id="rId31"/>
    </p:embeddedFont>
    <p:embeddedFont>
      <p:font typeface="Twinkl SemiBold" charset="0"/>
      <p:bold r:id="rId3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pos="476">
          <p15:clr>
            <a:srgbClr val="A4A3A4"/>
          </p15:clr>
        </p15:guide>
        <p15:guide id="5" pos="5284">
          <p15:clr>
            <a:srgbClr val="A4A3A4"/>
          </p15:clr>
        </p15:guide>
        <p15:guide id="6" pos="5443">
          <p15:clr>
            <a:srgbClr val="A4A3A4"/>
          </p15:clr>
        </p15:guide>
        <p15:guide id="7" orient="horz" pos="323">
          <p15:clr>
            <a:srgbClr val="A4A3A4"/>
          </p15:clr>
        </p15:guide>
        <p15:guide id="8" orient="horz" pos="482">
          <p15:clr>
            <a:srgbClr val="A4A3A4"/>
          </p15:clr>
        </p15:guide>
        <p15:guide id="9" orient="horz" pos="3997">
          <p15:clr>
            <a:srgbClr val="A4A3A4"/>
          </p15:clr>
        </p15:guide>
        <p15:guide id="10" orient="horz" pos="38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66"/>
    <a:srgbClr val="32B3A1"/>
    <a:srgbClr val="5772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4" d="100"/>
          <a:sy n="84" d="100"/>
        </p:scale>
        <p:origin x="966" y="96"/>
      </p:cViewPr>
      <p:guideLst>
        <p:guide orient="horz" pos="2160"/>
        <p:guide pos="2880"/>
        <p:guide pos="317"/>
        <p:guide pos="476"/>
        <p:guide pos="5284"/>
        <p:guide pos="5443"/>
        <p:guide orient="horz" pos="323"/>
        <p:guide orient="horz" pos="482"/>
        <p:guide orient="horz" pos="3997"/>
        <p:guide orient="horz" pos="38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43E98A7-6E8D-46DA-AE19-95B678C6872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537798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4E46829-6C46-49BE-91CC-80BB567F2D5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3576129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C73D05D-B3BA-41AF-A73A-91A3DC44B99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Whole Class">
            <a:extLst>
              <a:ext uri="{FF2B5EF4-FFF2-40B4-BE49-F238E27FC236}">
                <a16:creationId xmlns:a16="http://schemas.microsoft.com/office/drawing/2014/main" id="{C07C12EE-0060-41E2-A3FC-04D9C3DB4E7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3278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CBE5B46-95B4-403D-9EB6-300E883239F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Individual Work">
            <a:extLst>
              <a:ext uri="{FF2B5EF4-FFF2-40B4-BE49-F238E27FC236}">
                <a16:creationId xmlns:a16="http://schemas.microsoft.com/office/drawing/2014/main" id="{FBBA0650-6ABC-410B-BFE5-6AFBF9A7E62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926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F405B47-5D0D-41A3-B674-BD7B8453278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airs">
            <a:extLst>
              <a:ext uri="{FF2B5EF4-FFF2-40B4-BE49-F238E27FC236}">
                <a16:creationId xmlns:a16="http://schemas.microsoft.com/office/drawing/2014/main" id="{E9AAB438-0FB5-4F2B-8A71-97D2866B3A9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960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E20EA42-942A-47B0-A28E-28BFC224E7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Talking Partners">
            <a:extLst>
              <a:ext uri="{FF2B5EF4-FFF2-40B4-BE49-F238E27FC236}">
                <a16:creationId xmlns:a16="http://schemas.microsoft.com/office/drawing/2014/main" id="{D2D326F6-F7C0-4B9B-97C4-03B658315D5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8889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F114DBF-4518-4D68-BA5D-AC3009BB688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Group Work">
            <a:extLst>
              <a:ext uri="{FF2B5EF4-FFF2-40B4-BE49-F238E27FC236}">
                <a16:creationId xmlns:a16="http://schemas.microsoft.com/office/drawing/2014/main" id="{A695BB0B-DEF3-49C0-AF0E-418474359C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8212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5A0AF31-6CE0-4A01-9413-3D63A6F622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icture 12">
            <a:extLst>
              <a:ext uri="{FF2B5EF4-FFF2-40B4-BE49-F238E27FC236}">
                <a16:creationId xmlns:a16="http://schemas.microsoft.com/office/drawing/2014/main" id="{F31AFD1D-8B48-4B5A-BD00-645157B9D47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559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E230A4A-E201-4FBB-821D-9AAE1E03C5A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5" name="Picture 4">
            <a:extLst>
              <a:ext uri="{FF2B5EF4-FFF2-40B4-BE49-F238E27FC236}">
                <a16:creationId xmlns:a16="http://schemas.microsoft.com/office/drawing/2014/main" id="{D36C9B8B-F0D2-4E15-8C73-BF34D219DC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2758650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19848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3406697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2720D09-6C14-4176-B0D2-473131C1C2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06969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6BD7BE8-F54A-4B6B-809E-09C5E2F02C2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0845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976330D-19DD-428B-8E47-C9C996A627B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FD01ED5D-83D4-4762-9011-6EEAD5699BB6}"/>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03" r:id="rId10"/>
    <p:sldLayoutId id="2147483804" r:id="rId11"/>
    <p:sldLayoutId id="2147483814" r:id="rId12"/>
    <p:sldLayoutId id="2147483815" r:id="rId13"/>
  </p:sldLayoutIdLst>
  <p:txStyles>
    <p:titleStyle>
      <a:lvl1pPr algn="l" rtl="0" eaLnBrk="0" fontAlgn="base" hangingPunct="0">
        <a:lnSpc>
          <a:spcPct val="90000"/>
        </a:lnSpc>
        <a:spcBef>
          <a:spcPct val="0"/>
        </a:spcBef>
        <a:spcAft>
          <a:spcPct val="0"/>
        </a:spcAft>
        <a:defRPr sz="36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3600">
          <a:solidFill>
            <a:srgbClr val="1C1C1C"/>
          </a:solidFill>
          <a:latin typeface="Twinkl SemiBold" pitchFamily="2" charset="0"/>
        </a:defRPr>
      </a:lvl2pPr>
      <a:lvl3pPr algn="l" rtl="0" eaLnBrk="0" fontAlgn="base" hangingPunct="0">
        <a:lnSpc>
          <a:spcPct val="90000"/>
        </a:lnSpc>
        <a:spcBef>
          <a:spcPct val="0"/>
        </a:spcBef>
        <a:spcAft>
          <a:spcPct val="0"/>
        </a:spcAft>
        <a:defRPr sz="3600">
          <a:solidFill>
            <a:srgbClr val="1C1C1C"/>
          </a:solidFill>
          <a:latin typeface="Twinkl SemiBold" pitchFamily="2" charset="0"/>
        </a:defRPr>
      </a:lvl3pPr>
      <a:lvl4pPr algn="l" rtl="0" eaLnBrk="0" fontAlgn="base" hangingPunct="0">
        <a:lnSpc>
          <a:spcPct val="90000"/>
        </a:lnSpc>
        <a:spcBef>
          <a:spcPct val="0"/>
        </a:spcBef>
        <a:spcAft>
          <a:spcPct val="0"/>
        </a:spcAft>
        <a:defRPr sz="3600">
          <a:solidFill>
            <a:srgbClr val="1C1C1C"/>
          </a:solidFill>
          <a:latin typeface="Twinkl SemiBold" pitchFamily="2" charset="0"/>
        </a:defRPr>
      </a:lvl4pPr>
      <a:lvl5pPr algn="l" rtl="0" eaLnBrk="0" fontAlgn="base" hangingPunct="0">
        <a:lnSpc>
          <a:spcPct val="90000"/>
        </a:lnSpc>
        <a:spcBef>
          <a:spcPct val="0"/>
        </a:spcBef>
        <a:spcAft>
          <a:spcPct val="0"/>
        </a:spcAft>
        <a:defRPr sz="3600">
          <a:solidFill>
            <a:srgbClr val="1C1C1C"/>
          </a:solidFill>
          <a:latin typeface="Twinkl SemiBold" pitchFamily="2" charset="0"/>
        </a:defRPr>
      </a:lvl5pPr>
      <a:lvl6pPr marL="4572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6pPr>
      <a:lvl7pPr marL="9144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7pPr>
      <a:lvl8pPr marL="13716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8pPr>
      <a:lvl9pPr marL="18288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4.png"/><Relationship Id="rId7"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4.png"/><Relationship Id="rId7"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4.png"/><Relationship Id="rId7"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A3723CD1-346C-4076-8DD8-2486104E86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a:extLst>
              <a:ext uri="{FF2B5EF4-FFF2-40B4-BE49-F238E27FC236}">
                <a16:creationId xmlns:a16="http://schemas.microsoft.com/office/drawing/2014/main" id="{0E302A65-50E7-47D5-9D6B-19F8E1DD2215}"/>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rgbClr val="FFFFFF"/>
                </a:solidFill>
                <a:latin typeface="Tuffy" panose="020B0603060100000000" pitchFamily="34" charset="0"/>
              </a:rPr>
              <a:t>Year One</a:t>
            </a:r>
          </a:p>
        </p:txBody>
      </p:sp>
      <p:sp>
        <p:nvSpPr>
          <p:cNvPr id="4" name="Rectangle 3">
            <a:extLst>
              <a:ext uri="{FF2B5EF4-FFF2-40B4-BE49-F238E27FC236}">
                <a16:creationId xmlns:a16="http://schemas.microsoft.com/office/drawing/2014/main" id="{A0243023-AA5D-444A-B3B4-3B43D8B47B98}"/>
              </a:ext>
            </a:extLst>
          </p:cNvPr>
          <p:cNvSpPr/>
          <p:nvPr/>
        </p:nvSpPr>
        <p:spPr>
          <a:xfrm>
            <a:off x="0" y="6251575"/>
            <a:ext cx="9144000" cy="611188"/>
          </a:xfrm>
          <a:prstGeom prst="rect">
            <a:avLst/>
          </a:prstGeom>
          <a:solidFill>
            <a:srgbClr val="32B3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rgbClr val="FFFFFF"/>
              </a:solidFill>
            </a:endParaRPr>
          </a:p>
        </p:txBody>
      </p:sp>
      <p:cxnSp>
        <p:nvCxnSpPr>
          <p:cNvPr id="6" name="Straight Connector 5">
            <a:extLst>
              <a:ext uri="{FF2B5EF4-FFF2-40B4-BE49-F238E27FC236}">
                <a16:creationId xmlns:a16="http://schemas.microsoft.com/office/drawing/2014/main" id="{94FA196B-AE5B-4CD8-A58A-BDCF2CFF3AA3}"/>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a:extLst>
              <a:ext uri="{FF2B5EF4-FFF2-40B4-BE49-F238E27FC236}">
                <a16:creationId xmlns:a16="http://schemas.microsoft.com/office/drawing/2014/main" id="{CEF55BEA-0E1A-4E09-A872-57B72706183A}"/>
              </a:ext>
            </a:extLst>
          </p:cNvPr>
          <p:cNvSpPr txBox="1">
            <a:spLocks noChangeArrowheads="1"/>
          </p:cNvSpPr>
          <p:nvPr/>
        </p:nvSpPr>
        <p:spPr bwMode="auto">
          <a:xfrm>
            <a:off x="1498600" y="6464300"/>
            <a:ext cx="61388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sz="800" b="1">
                <a:solidFill>
                  <a:srgbClr val="FFFFFF"/>
                </a:solidFill>
                <a:latin typeface="Tuffy" panose="020B0603060100000000" pitchFamily="34" charset="0"/>
              </a:rPr>
              <a:t>Maths </a:t>
            </a:r>
            <a:r>
              <a:rPr lang="en-GB" altLang="en-US" sz="800">
                <a:solidFill>
                  <a:srgbClr val="FFFFFF"/>
                </a:solidFill>
                <a:latin typeface="Tuffy" panose="020B0603060100000000" pitchFamily="34" charset="0"/>
              </a:rPr>
              <a:t>| Year 3 | Addition and Subtraction | Add and Subtract Numbers Mentally | Lesson 7 of 7: Against the Clock</a:t>
            </a:r>
          </a:p>
        </p:txBody>
      </p:sp>
      <p:sp>
        <p:nvSpPr>
          <p:cNvPr id="14343" name="Title 17">
            <a:extLst>
              <a:ext uri="{FF2B5EF4-FFF2-40B4-BE49-F238E27FC236}">
                <a16:creationId xmlns:a16="http://schemas.microsoft.com/office/drawing/2014/main" id="{A4EDA717-9C0D-4A19-9A91-09CBF61761CB}"/>
              </a:ext>
            </a:extLst>
          </p:cNvPr>
          <p:cNvSpPr>
            <a:spLocks noGrp="1"/>
          </p:cNvSpPr>
          <p:nvPr>
            <p:ph type="title"/>
          </p:nvPr>
        </p:nvSpPr>
        <p:spPr>
          <a:xfrm>
            <a:off x="461963" y="2359025"/>
            <a:ext cx="8221662" cy="655638"/>
          </a:xfrm>
        </p:spPr>
        <p:txBody>
          <a:bodyPr/>
          <a:lstStyle/>
          <a:p>
            <a:pPr eaLnBrk="1" hangingPunct="1"/>
            <a:r>
              <a:rPr lang="en-GB" altLang="en-US" sz="5400"/>
              <a:t>Maths</a:t>
            </a:r>
            <a:endParaRPr lang="en-GB" altLang="en-US" sz="5400" b="0"/>
          </a:p>
        </p:txBody>
      </p:sp>
      <p:sp>
        <p:nvSpPr>
          <p:cNvPr id="14344" name="Text Placeholder 16">
            <a:extLst>
              <a:ext uri="{FF2B5EF4-FFF2-40B4-BE49-F238E27FC236}">
                <a16:creationId xmlns:a16="http://schemas.microsoft.com/office/drawing/2014/main" id="{4AC18B50-F603-4F0A-A593-250CE76C2D32}"/>
              </a:ext>
            </a:extLst>
          </p:cNvPr>
          <p:cNvSpPr>
            <a:spLocks noGrp="1"/>
          </p:cNvSpPr>
          <p:nvPr>
            <p:ph type="body" sz="quarter" idx="10"/>
          </p:nvPr>
        </p:nvSpPr>
        <p:spPr>
          <a:xfrm>
            <a:off x="1655763" y="3200400"/>
            <a:ext cx="5832475" cy="542925"/>
          </a:xfrm>
        </p:spPr>
        <p:txBody>
          <a:bodyPr/>
          <a:lstStyle/>
          <a:p>
            <a:pPr eaLnBrk="1" hangingPunct="1"/>
            <a:r>
              <a:rPr lang="en-GB" altLang="en-US" dirty="0"/>
              <a:t>Addition and Subtraction</a:t>
            </a:r>
          </a:p>
        </p:txBody>
      </p:sp>
      <p:pic>
        <p:nvPicPr>
          <p:cNvPr id="14345" name="Picture 2">
            <a:extLst>
              <a:ext uri="{FF2B5EF4-FFF2-40B4-BE49-F238E27FC236}">
                <a16:creationId xmlns:a16="http://schemas.microsoft.com/office/drawing/2014/main" id="{8B1A8E7B-134F-4D56-BEB2-D2801C07E7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3A744C27-A050-4237-93DD-F2BFB7A5C5EA}"/>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4" name="Rounded Rectangle 23">
            <a:extLst>
              <a:ext uri="{FF2B5EF4-FFF2-40B4-BE49-F238E27FC236}">
                <a16:creationId xmlns:a16="http://schemas.microsoft.com/office/drawing/2014/main" id="{9EAB0802-9D32-4134-9755-464F0AA67340}"/>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16388" name="Title 1">
            <a:extLst>
              <a:ext uri="{FF2B5EF4-FFF2-40B4-BE49-F238E27FC236}">
                <a16:creationId xmlns:a16="http://schemas.microsoft.com/office/drawing/2014/main" id="{4349E496-4576-4F3D-B459-9F1AE567C0BB}"/>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Success Criteria</a:t>
            </a:r>
          </a:p>
        </p:txBody>
      </p:sp>
      <p:sp>
        <p:nvSpPr>
          <p:cNvPr id="16389" name="Title 1">
            <a:extLst>
              <a:ext uri="{FF2B5EF4-FFF2-40B4-BE49-F238E27FC236}">
                <a16:creationId xmlns:a16="http://schemas.microsoft.com/office/drawing/2014/main" id="{736D5138-BB1E-4FF6-A2B7-675E8440A372}"/>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Learning Objective</a:t>
            </a:r>
          </a:p>
        </p:txBody>
      </p:sp>
      <p:sp>
        <p:nvSpPr>
          <p:cNvPr id="16390" name="Content Placeholder 15">
            <a:extLst>
              <a:ext uri="{FF2B5EF4-FFF2-40B4-BE49-F238E27FC236}">
                <a16:creationId xmlns:a16="http://schemas.microsoft.com/office/drawing/2014/main" id="{6065C61F-9205-4901-B951-074AB30FA6CF}"/>
              </a:ext>
            </a:extLst>
          </p:cNvPr>
          <p:cNvSpPr>
            <a:spLocks noGrp="1"/>
          </p:cNvSpPr>
          <p:nvPr>
            <p:ph idx="1"/>
          </p:nvPr>
        </p:nvSpPr>
        <p:spPr>
          <a:xfrm>
            <a:off x="628650" y="1127125"/>
            <a:ext cx="7886700" cy="1409700"/>
          </a:xfrm>
        </p:spPr>
        <p:txBody>
          <a:bodyPr/>
          <a:lstStyle/>
          <a:p>
            <a:pPr eaLnBrk="1" hangingPunct="1"/>
            <a:r>
              <a:rPr lang="en-GB" altLang="en-US" dirty="0"/>
              <a:t>To be able to add and subtract three-digit numbers and hundreds, tens and ones.</a:t>
            </a:r>
          </a:p>
        </p:txBody>
      </p:sp>
      <p:sp>
        <p:nvSpPr>
          <p:cNvPr id="16391" name="Content Placeholder 15">
            <a:extLst>
              <a:ext uri="{FF2B5EF4-FFF2-40B4-BE49-F238E27FC236}">
                <a16:creationId xmlns:a16="http://schemas.microsoft.com/office/drawing/2014/main" id="{7144979D-C62E-4348-9B10-8D025419D5A4}"/>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r>
              <a:rPr lang="en-GB" altLang="en-US"/>
              <a:t>I can recognise how much each digit is worth in a number.</a:t>
            </a:r>
          </a:p>
          <a:p>
            <a:pPr eaLnBrk="1" hangingPunct="1"/>
            <a:r>
              <a:rPr lang="en-GB" altLang="en-US"/>
              <a:t>I can add ones, tens and hundreds to a three-digit number.</a:t>
            </a:r>
          </a:p>
          <a:p>
            <a:pPr eaLnBrk="1" hangingPunct="1"/>
            <a:r>
              <a:rPr lang="en-GB" altLang="en-US"/>
              <a:t>I can subtract ones, tens and hundreds from a three-digit number.</a:t>
            </a:r>
            <a:endParaRPr lang="en-GB" altLang="en-US">
              <a:solidFill>
                <a:srgbClr val="00B05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a:extLst>
              <a:ext uri="{FF2B5EF4-FFF2-40B4-BE49-F238E27FC236}">
                <a16:creationId xmlns:a16="http://schemas.microsoft.com/office/drawing/2014/main" id="{F0E6522A-FA19-474E-AD80-5160BAB94D4C}"/>
              </a:ext>
            </a:extLst>
          </p:cNvPr>
          <p:cNvPicPr>
            <a:picLocks noChangeAspect="1"/>
          </p:cNvPicPr>
          <p:nvPr/>
        </p:nvPicPr>
        <p:blipFill>
          <a:blip r:embed="rId2">
            <a:extLst>
              <a:ext uri="{28A0092B-C50C-407E-A947-70E740481C1C}">
                <a14:useLocalDpi xmlns:a14="http://schemas.microsoft.com/office/drawing/2010/main" val="0"/>
              </a:ext>
            </a:extLst>
          </a:blip>
          <a:srcRect r="2213"/>
          <a:stretch>
            <a:fillRect/>
          </a:stretch>
        </p:blipFill>
        <p:spPr bwMode="auto">
          <a:xfrm>
            <a:off x="755650" y="765175"/>
            <a:ext cx="7631113"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04278D42-D9BF-4F33-8A94-3CF73EBC83D7}"/>
              </a:ext>
            </a:extLst>
          </p:cNvPr>
          <p:cNvSpPr/>
          <p:nvPr/>
        </p:nvSpPr>
        <p:spPr>
          <a:xfrm>
            <a:off x="2802285" y="860425"/>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18436" name="Whole Class">
            <a:extLst>
              <a:ext uri="{FF2B5EF4-FFF2-40B4-BE49-F238E27FC236}">
                <a16:creationId xmlns:a16="http://schemas.microsoft.com/office/drawing/2014/main" id="{267F2696-8ECF-45A7-9E07-2F9293D0C5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CA45FD00-9876-4FC3-8778-4153929EF8BE}"/>
              </a:ext>
            </a:extLst>
          </p:cNvPr>
          <p:cNvSpPr/>
          <p:nvPr/>
        </p:nvSpPr>
        <p:spPr>
          <a:xfrm>
            <a:off x="2643188" y="2497138"/>
            <a:ext cx="3857625" cy="1108075"/>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7200" dirty="0">
                <a:solidFill>
                  <a:srgbClr val="7030A0"/>
                </a:solidFill>
              </a:rPr>
              <a:t>255 + 7 =</a:t>
            </a:r>
            <a:endParaRPr lang="en-GB" sz="7200" dirty="0">
              <a:solidFill>
                <a:srgbClr val="7030A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D">
            <a:extLst>
              <a:ext uri="{FF2B5EF4-FFF2-40B4-BE49-F238E27FC236}">
                <a16:creationId xmlns:a16="http://schemas.microsoft.com/office/drawing/2014/main" id="{3BACA50D-FC61-462A-97DB-1854CD1D78B6}"/>
              </a:ext>
            </a:extLst>
          </p:cNvPr>
          <p:cNvGrpSpPr>
            <a:grpSpLocks/>
          </p:cNvGrpSpPr>
          <p:nvPr/>
        </p:nvGrpSpPr>
        <p:grpSpPr bwMode="auto">
          <a:xfrm>
            <a:off x="5073650" y="2574925"/>
            <a:ext cx="2998788" cy="2998788"/>
            <a:chOff x="5073650" y="2574925"/>
            <a:chExt cx="2998788" cy="2998788"/>
          </a:xfrm>
        </p:grpSpPr>
        <p:grpSp>
          <p:nvGrpSpPr>
            <p:cNvPr id="19497" name="D">
              <a:extLst>
                <a:ext uri="{FF2B5EF4-FFF2-40B4-BE49-F238E27FC236}">
                  <a16:creationId xmlns:a16="http://schemas.microsoft.com/office/drawing/2014/main" id="{953084F5-20F6-416F-BF79-03CAF75D1C17}"/>
                </a:ext>
              </a:extLst>
            </p:cNvPr>
            <p:cNvGrpSpPr>
              <a:grpSpLocks/>
            </p:cNvGrpSpPr>
            <p:nvPr/>
          </p:nvGrpSpPr>
          <p:grpSpPr bwMode="auto">
            <a:xfrm>
              <a:off x="5073650" y="2574925"/>
              <a:ext cx="2998788" cy="2998788"/>
              <a:chOff x="5073221" y="2574912"/>
              <a:chExt cx="2998573" cy="2998573"/>
            </a:xfrm>
          </p:grpSpPr>
          <p:grpSp>
            <p:nvGrpSpPr>
              <p:cNvPr id="19499" name="D">
                <a:extLst>
                  <a:ext uri="{FF2B5EF4-FFF2-40B4-BE49-F238E27FC236}">
                    <a16:creationId xmlns:a16="http://schemas.microsoft.com/office/drawing/2014/main" id="{B6D39C5F-DACC-4875-9621-1223146800EF}"/>
                  </a:ext>
                </a:extLst>
              </p:cNvPr>
              <p:cNvGrpSpPr>
                <a:grpSpLocks/>
              </p:cNvGrpSpPr>
              <p:nvPr/>
            </p:nvGrpSpPr>
            <p:grpSpPr bwMode="auto">
              <a:xfrm>
                <a:off x="5073221" y="2574912"/>
                <a:ext cx="2998573" cy="2998573"/>
                <a:chOff x="5073221" y="2914546"/>
                <a:chExt cx="2998573" cy="2998573"/>
              </a:xfrm>
            </p:grpSpPr>
            <p:sp>
              <p:nvSpPr>
                <p:cNvPr id="46" name="Oval 45">
                  <a:extLst>
                    <a:ext uri="{FF2B5EF4-FFF2-40B4-BE49-F238E27FC236}">
                      <a16:creationId xmlns:a16="http://schemas.microsoft.com/office/drawing/2014/main" id="{48D0C9D3-C39E-4647-ADE4-D6EA4B08DBBE}"/>
                    </a:ext>
                  </a:extLst>
                </p:cNvPr>
                <p:cNvSpPr/>
                <p:nvPr/>
              </p:nvSpPr>
              <p:spPr>
                <a:xfrm>
                  <a:off x="5073221" y="2914546"/>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502" name="TextBox 48">
                  <a:extLst>
                    <a:ext uri="{FF2B5EF4-FFF2-40B4-BE49-F238E27FC236}">
                      <a16:creationId xmlns:a16="http://schemas.microsoft.com/office/drawing/2014/main" id="{AA1EC590-C7E1-40CE-BB94-BD6191C03030}"/>
                    </a:ext>
                  </a:extLst>
                </p:cNvPr>
                <p:cNvSpPr txBox="1">
                  <a:spLocks noChangeArrowheads="1"/>
                </p:cNvSpPr>
                <p:nvPr/>
              </p:nvSpPr>
              <p:spPr bwMode="auto">
                <a:xfrm>
                  <a:off x="5137767" y="3973374"/>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256</a:t>
                  </a:r>
                </a:p>
              </p:txBody>
            </p:sp>
            <p:sp>
              <p:nvSpPr>
                <p:cNvPr id="19503" name="TextBox 49">
                  <a:extLst>
                    <a:ext uri="{FF2B5EF4-FFF2-40B4-BE49-F238E27FC236}">
                      <a16:creationId xmlns:a16="http://schemas.microsoft.com/office/drawing/2014/main" id="{AA837CD4-0479-448C-85E6-8F94EBDEF153}"/>
                    </a:ext>
                  </a:extLst>
                </p:cNvPr>
                <p:cNvSpPr txBox="1">
                  <a:spLocks noChangeArrowheads="1"/>
                </p:cNvSpPr>
                <p:nvPr/>
              </p:nvSpPr>
              <p:spPr bwMode="auto">
                <a:xfrm>
                  <a:off x="5332481" y="3632953"/>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257</a:t>
                  </a:r>
                </a:p>
              </p:txBody>
            </p:sp>
            <p:sp>
              <p:nvSpPr>
                <p:cNvPr id="19504" name="TextBox 50">
                  <a:extLst>
                    <a:ext uri="{FF2B5EF4-FFF2-40B4-BE49-F238E27FC236}">
                      <a16:creationId xmlns:a16="http://schemas.microsoft.com/office/drawing/2014/main" id="{44FB45FB-6494-4A4D-9803-C9B2315C78A7}"/>
                    </a:ext>
                  </a:extLst>
                </p:cNvPr>
                <p:cNvSpPr txBox="1">
                  <a:spLocks noChangeArrowheads="1"/>
                </p:cNvSpPr>
                <p:nvPr/>
              </p:nvSpPr>
              <p:spPr bwMode="auto">
                <a:xfrm>
                  <a:off x="5706800" y="3359716"/>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258</a:t>
                  </a:r>
                </a:p>
              </p:txBody>
            </p:sp>
            <p:sp>
              <p:nvSpPr>
                <p:cNvPr id="19505" name="TextBox 51">
                  <a:extLst>
                    <a:ext uri="{FF2B5EF4-FFF2-40B4-BE49-F238E27FC236}">
                      <a16:creationId xmlns:a16="http://schemas.microsoft.com/office/drawing/2014/main" id="{071822BE-B6C3-4BD0-9D9E-F28D91115FC5}"/>
                    </a:ext>
                  </a:extLst>
                </p:cNvPr>
                <p:cNvSpPr txBox="1">
                  <a:spLocks noChangeArrowheads="1"/>
                </p:cNvSpPr>
                <p:nvPr/>
              </p:nvSpPr>
              <p:spPr bwMode="auto">
                <a:xfrm>
                  <a:off x="6182037" y="3378695"/>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259</a:t>
                  </a:r>
                </a:p>
              </p:txBody>
            </p:sp>
            <p:pic>
              <p:nvPicPr>
                <p:cNvPr id="19506" name="Picture 23">
                  <a:extLst>
                    <a:ext uri="{FF2B5EF4-FFF2-40B4-BE49-F238E27FC236}">
                      <a16:creationId xmlns:a16="http://schemas.microsoft.com/office/drawing/2014/main" id="{7A632E89-F270-44EB-BEF8-BBB09136DB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38787" y="3726607"/>
                  <a:ext cx="1944964" cy="167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507" name="Group 25">
                  <a:extLst>
                    <a:ext uri="{FF2B5EF4-FFF2-40B4-BE49-F238E27FC236}">
                      <a16:creationId xmlns:a16="http://schemas.microsoft.com/office/drawing/2014/main" id="{DA897E4C-2139-42B3-ADF4-DEC3D42019EC}"/>
                    </a:ext>
                  </a:extLst>
                </p:cNvPr>
                <p:cNvGrpSpPr>
                  <a:grpSpLocks/>
                </p:cNvGrpSpPr>
                <p:nvPr/>
              </p:nvGrpSpPr>
              <p:grpSpPr bwMode="auto">
                <a:xfrm>
                  <a:off x="6367679" y="4669453"/>
                  <a:ext cx="587876" cy="566313"/>
                  <a:chOff x="6388292" y="1654635"/>
                  <a:chExt cx="587876" cy="566313"/>
                </a:xfrm>
              </p:grpSpPr>
              <p:sp>
                <p:nvSpPr>
                  <p:cNvPr id="54" name="Oval 53">
                    <a:extLst>
                      <a:ext uri="{FF2B5EF4-FFF2-40B4-BE49-F238E27FC236}">
                        <a16:creationId xmlns:a16="http://schemas.microsoft.com/office/drawing/2014/main" id="{88C06A32-091B-4306-9886-D5D7EF5F3F42}"/>
                      </a:ext>
                    </a:extLst>
                  </p:cNvPr>
                  <p:cNvSpPr/>
                  <p:nvPr/>
                </p:nvSpPr>
                <p:spPr>
                  <a:xfrm>
                    <a:off x="6397078" y="1655377"/>
                    <a:ext cx="568284" cy="56510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510" name="TextBox 52">
                    <a:extLst>
                      <a:ext uri="{FF2B5EF4-FFF2-40B4-BE49-F238E27FC236}">
                        <a16:creationId xmlns:a16="http://schemas.microsoft.com/office/drawing/2014/main" id="{81193EFB-FD1B-4FFD-A62B-E41C7470800C}"/>
                      </a:ext>
                    </a:extLst>
                  </p:cNvPr>
                  <p:cNvSpPr txBox="1">
                    <a:spLocks noChangeArrowheads="1"/>
                  </p:cNvSpPr>
                  <p:nvPr/>
                </p:nvSpPr>
                <p:spPr bwMode="auto">
                  <a:xfrm>
                    <a:off x="6388292" y="1745135"/>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255</a:t>
                    </a:r>
                  </a:p>
                </p:txBody>
              </p:sp>
            </p:grpSp>
            <p:sp>
              <p:nvSpPr>
                <p:cNvPr id="19508" name="TextBox 58">
                  <a:extLst>
                    <a:ext uri="{FF2B5EF4-FFF2-40B4-BE49-F238E27FC236}">
                      <a16:creationId xmlns:a16="http://schemas.microsoft.com/office/drawing/2014/main" id="{6B9BCE2A-7E14-4C19-B4B5-DCF69E5C03F0}"/>
                    </a:ext>
                  </a:extLst>
                </p:cNvPr>
                <p:cNvSpPr txBox="1">
                  <a:spLocks noChangeArrowheads="1"/>
                </p:cNvSpPr>
                <p:nvPr/>
              </p:nvSpPr>
              <p:spPr bwMode="auto">
                <a:xfrm>
                  <a:off x="6471002" y="3552862"/>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260</a:t>
                  </a:r>
                </a:p>
              </p:txBody>
            </p:sp>
          </p:grpSp>
          <p:sp>
            <p:nvSpPr>
              <p:cNvPr id="19500" name="TextBox 62">
                <a:extLst>
                  <a:ext uri="{FF2B5EF4-FFF2-40B4-BE49-F238E27FC236}">
                    <a16:creationId xmlns:a16="http://schemas.microsoft.com/office/drawing/2014/main" id="{51696661-416A-4492-A7CC-EF408DADD797}"/>
                  </a:ext>
                </a:extLst>
              </p:cNvPr>
              <p:cNvSpPr txBox="1">
                <a:spLocks noChangeArrowheads="1"/>
              </p:cNvSpPr>
              <p:nvPr/>
            </p:nvSpPr>
            <p:spPr bwMode="auto">
              <a:xfrm>
                <a:off x="6932066" y="3115435"/>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261</a:t>
                </a:r>
              </a:p>
            </p:txBody>
          </p:sp>
        </p:grpSp>
        <p:sp>
          <p:nvSpPr>
            <p:cNvPr id="19498" name="TextBox 62">
              <a:extLst>
                <a:ext uri="{FF2B5EF4-FFF2-40B4-BE49-F238E27FC236}">
                  <a16:creationId xmlns:a16="http://schemas.microsoft.com/office/drawing/2014/main" id="{FE2FF040-E22B-458A-AC95-6BA1AFF5A7F3}"/>
                </a:ext>
              </a:extLst>
            </p:cNvPr>
            <p:cNvSpPr txBox="1">
              <a:spLocks noChangeArrowheads="1"/>
            </p:cNvSpPr>
            <p:nvPr/>
          </p:nvSpPr>
          <p:spPr bwMode="auto">
            <a:xfrm>
              <a:off x="7086437" y="3459822"/>
              <a:ext cx="587918" cy="369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262</a:t>
              </a:r>
            </a:p>
          </p:txBody>
        </p:sp>
      </p:grpSp>
      <p:grpSp>
        <p:nvGrpSpPr>
          <p:cNvPr id="11" name="C">
            <a:extLst>
              <a:ext uri="{FF2B5EF4-FFF2-40B4-BE49-F238E27FC236}">
                <a16:creationId xmlns:a16="http://schemas.microsoft.com/office/drawing/2014/main" id="{CBB67AF3-BFAC-4B94-A1CC-F547738CCFF1}"/>
              </a:ext>
            </a:extLst>
          </p:cNvPr>
          <p:cNvGrpSpPr>
            <a:grpSpLocks/>
          </p:cNvGrpSpPr>
          <p:nvPr/>
        </p:nvGrpSpPr>
        <p:grpSpPr bwMode="auto">
          <a:xfrm>
            <a:off x="5111750" y="2581275"/>
            <a:ext cx="2998788" cy="2998788"/>
            <a:chOff x="5111983" y="2581757"/>
            <a:chExt cx="2998573" cy="2998573"/>
          </a:xfrm>
        </p:grpSpPr>
        <p:grpSp>
          <p:nvGrpSpPr>
            <p:cNvPr id="19486" name="C">
              <a:extLst>
                <a:ext uri="{FF2B5EF4-FFF2-40B4-BE49-F238E27FC236}">
                  <a16:creationId xmlns:a16="http://schemas.microsoft.com/office/drawing/2014/main" id="{CF582610-AED0-4A83-BA03-1A7C510B087E}"/>
                </a:ext>
              </a:extLst>
            </p:cNvPr>
            <p:cNvGrpSpPr>
              <a:grpSpLocks/>
            </p:cNvGrpSpPr>
            <p:nvPr/>
          </p:nvGrpSpPr>
          <p:grpSpPr bwMode="auto">
            <a:xfrm>
              <a:off x="5111983" y="2581757"/>
              <a:ext cx="2998573" cy="2998573"/>
              <a:chOff x="5111983" y="2921391"/>
              <a:chExt cx="2998573" cy="2998573"/>
            </a:xfrm>
          </p:grpSpPr>
          <p:grpSp>
            <p:nvGrpSpPr>
              <p:cNvPr id="19488" name="C">
                <a:extLst>
                  <a:ext uri="{FF2B5EF4-FFF2-40B4-BE49-F238E27FC236}">
                    <a16:creationId xmlns:a16="http://schemas.microsoft.com/office/drawing/2014/main" id="{9A5E2423-97CB-4328-8521-3D0F16B66398}"/>
                  </a:ext>
                </a:extLst>
              </p:cNvPr>
              <p:cNvGrpSpPr>
                <a:grpSpLocks/>
              </p:cNvGrpSpPr>
              <p:nvPr/>
            </p:nvGrpSpPr>
            <p:grpSpPr bwMode="auto">
              <a:xfrm>
                <a:off x="5111983" y="2921391"/>
                <a:ext cx="2998573" cy="2998573"/>
                <a:chOff x="5111983" y="2921391"/>
                <a:chExt cx="2998573" cy="2998573"/>
              </a:xfrm>
            </p:grpSpPr>
            <p:sp>
              <p:nvSpPr>
                <p:cNvPr id="31" name="Oval 30">
                  <a:extLst>
                    <a:ext uri="{FF2B5EF4-FFF2-40B4-BE49-F238E27FC236}">
                      <a16:creationId xmlns:a16="http://schemas.microsoft.com/office/drawing/2014/main" id="{EEEE82B4-216C-49B1-831C-36CC150B06F2}"/>
                    </a:ext>
                  </a:extLst>
                </p:cNvPr>
                <p:cNvSpPr/>
                <p:nvPr/>
              </p:nvSpPr>
              <p:spPr>
                <a:xfrm>
                  <a:off x="5111983"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id="{07DB26AF-3C16-49C7-9BD2-1046919DA9EC}"/>
                    </a:ext>
                  </a:extLst>
                </p:cNvPr>
                <p:cNvSpPr/>
                <p:nvPr/>
              </p:nvSpPr>
              <p:spPr>
                <a:xfrm>
                  <a:off x="5380252" y="4018275"/>
                  <a:ext cx="293666" cy="29525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1</a:t>
                  </a:r>
                </a:p>
              </p:txBody>
            </p:sp>
            <p:sp>
              <p:nvSpPr>
                <p:cNvPr id="34" name="Oval 33">
                  <a:extLst>
                    <a:ext uri="{FF2B5EF4-FFF2-40B4-BE49-F238E27FC236}">
                      <a16:creationId xmlns:a16="http://schemas.microsoft.com/office/drawing/2014/main" id="{CB162DBB-6440-4CED-ACC6-F920A8E7FF90}"/>
                    </a:ext>
                  </a:extLst>
                </p:cNvPr>
                <p:cNvSpPr/>
                <p:nvPr/>
              </p:nvSpPr>
              <p:spPr>
                <a:xfrm>
                  <a:off x="5651694" y="3567458"/>
                  <a:ext cx="293667"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2</a:t>
                  </a:r>
                </a:p>
              </p:txBody>
            </p:sp>
            <p:sp>
              <p:nvSpPr>
                <p:cNvPr id="35" name="Oval 34">
                  <a:extLst>
                    <a:ext uri="{FF2B5EF4-FFF2-40B4-BE49-F238E27FC236}">
                      <a16:creationId xmlns:a16="http://schemas.microsoft.com/office/drawing/2014/main" id="{566243C2-F274-4666-B5DC-5440ABF32405}"/>
                    </a:ext>
                  </a:extLst>
                </p:cNvPr>
                <p:cNvSpPr/>
                <p:nvPr/>
              </p:nvSpPr>
              <p:spPr>
                <a:xfrm>
                  <a:off x="5988220" y="3429355"/>
                  <a:ext cx="293667" cy="29366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3</a:t>
                  </a:r>
                </a:p>
              </p:txBody>
            </p:sp>
            <p:sp>
              <p:nvSpPr>
                <p:cNvPr id="36" name="Oval 35">
                  <a:extLst>
                    <a:ext uri="{FF2B5EF4-FFF2-40B4-BE49-F238E27FC236}">
                      <a16:creationId xmlns:a16="http://schemas.microsoft.com/office/drawing/2014/main" id="{1B358624-3266-4C92-A25F-5756119430C7}"/>
                    </a:ext>
                  </a:extLst>
                </p:cNvPr>
                <p:cNvSpPr/>
                <p:nvPr/>
              </p:nvSpPr>
              <p:spPr>
                <a:xfrm>
                  <a:off x="6324746" y="3491263"/>
                  <a:ext cx="293667"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4</a:t>
                  </a:r>
                </a:p>
              </p:txBody>
            </p:sp>
            <p:sp>
              <p:nvSpPr>
                <p:cNvPr id="37" name="Oval 36">
                  <a:extLst>
                    <a:ext uri="{FF2B5EF4-FFF2-40B4-BE49-F238E27FC236}">
                      <a16:creationId xmlns:a16="http://schemas.microsoft.com/office/drawing/2014/main" id="{E6DA34E8-2C29-4A2A-9F7E-F3A4B955F42E}"/>
                    </a:ext>
                  </a:extLst>
                </p:cNvPr>
                <p:cNvSpPr/>
                <p:nvPr/>
              </p:nvSpPr>
              <p:spPr>
                <a:xfrm>
                  <a:off x="6529519" y="3784929"/>
                  <a:ext cx="293666" cy="29366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5</a:t>
                  </a:r>
                </a:p>
              </p:txBody>
            </p:sp>
          </p:grpSp>
          <p:pic>
            <p:nvPicPr>
              <p:cNvPr id="19489" name="Picture 55">
                <a:extLst>
                  <a:ext uri="{FF2B5EF4-FFF2-40B4-BE49-F238E27FC236}">
                    <a16:creationId xmlns:a16="http://schemas.microsoft.com/office/drawing/2014/main" id="{25A13D97-1A25-4A42-8AAD-301ED6B9E2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8648" y="3812673"/>
                <a:ext cx="2065367" cy="1782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Oval 57">
                <a:extLst>
                  <a:ext uri="{FF2B5EF4-FFF2-40B4-BE49-F238E27FC236}">
                    <a16:creationId xmlns:a16="http://schemas.microsoft.com/office/drawing/2014/main" id="{97E52334-67D6-4EC3-8C9C-9CF3F54E0961}"/>
                  </a:ext>
                </a:extLst>
              </p:cNvPr>
              <p:cNvSpPr/>
              <p:nvPr/>
            </p:nvSpPr>
            <p:spPr>
              <a:xfrm>
                <a:off x="6843822" y="3573807"/>
                <a:ext cx="293666"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6</a:t>
                </a:r>
              </a:p>
            </p:txBody>
          </p:sp>
        </p:grpSp>
        <p:sp>
          <p:nvSpPr>
            <p:cNvPr id="57" name="Oval 56">
              <a:extLst>
                <a:ext uri="{FF2B5EF4-FFF2-40B4-BE49-F238E27FC236}">
                  <a16:creationId xmlns:a16="http://schemas.microsoft.com/office/drawing/2014/main" id="{633C5987-F514-4AAB-91D2-AC2A88761963}"/>
                </a:ext>
              </a:extLst>
            </p:cNvPr>
            <p:cNvSpPr/>
            <p:nvPr/>
          </p:nvSpPr>
          <p:spPr>
            <a:xfrm>
              <a:off x="7161299" y="3475456"/>
              <a:ext cx="293666"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7</a:t>
              </a:r>
            </a:p>
          </p:txBody>
        </p:sp>
      </p:grpSp>
      <p:grpSp>
        <p:nvGrpSpPr>
          <p:cNvPr id="29" name="B">
            <a:extLst>
              <a:ext uri="{FF2B5EF4-FFF2-40B4-BE49-F238E27FC236}">
                <a16:creationId xmlns:a16="http://schemas.microsoft.com/office/drawing/2014/main" id="{588970CE-31CA-4EBA-B51F-C44529F5C598}"/>
              </a:ext>
            </a:extLst>
          </p:cNvPr>
          <p:cNvGrpSpPr>
            <a:grpSpLocks/>
          </p:cNvGrpSpPr>
          <p:nvPr/>
        </p:nvGrpSpPr>
        <p:grpSpPr bwMode="auto">
          <a:xfrm>
            <a:off x="5083175" y="2571750"/>
            <a:ext cx="2998788" cy="2998788"/>
            <a:chOff x="5100852" y="2921391"/>
            <a:chExt cx="2998573" cy="2998573"/>
          </a:xfrm>
        </p:grpSpPr>
        <p:sp>
          <p:nvSpPr>
            <p:cNvPr id="23" name="Oval 22">
              <a:extLst>
                <a:ext uri="{FF2B5EF4-FFF2-40B4-BE49-F238E27FC236}">
                  <a16:creationId xmlns:a16="http://schemas.microsoft.com/office/drawing/2014/main" id="{A2A30E7E-A083-4FAE-9705-EB9658A073D0}"/>
                </a:ext>
              </a:extLst>
            </p:cNvPr>
            <p:cNvSpPr/>
            <p:nvPr/>
          </p:nvSpPr>
          <p:spPr>
            <a:xfrm>
              <a:off x="5100852"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 name="Picture 24">
              <a:extLst>
                <a:ext uri="{FF2B5EF4-FFF2-40B4-BE49-F238E27FC236}">
                  <a16:creationId xmlns:a16="http://schemas.microsoft.com/office/drawing/2014/main" id="{2182642C-E6A4-410E-9B3B-2265A5AEB3E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368" t="-39995" r="-9506" b="21313"/>
            <a:stretch/>
          </p:blipFill>
          <p:spPr>
            <a:xfrm>
              <a:off x="5112326" y="2926081"/>
              <a:ext cx="2959331" cy="2992581"/>
            </a:xfrm>
            <a:prstGeom prst="ellipse">
              <a:avLst/>
            </a:prstGeom>
            <a:solidFill>
              <a:srgbClr val="66FF66"/>
            </a:solidFill>
          </p:spPr>
        </p:pic>
        <p:pic>
          <p:nvPicPr>
            <p:cNvPr id="19484" name="Picture 26">
              <a:extLst>
                <a:ext uri="{FF2B5EF4-FFF2-40B4-BE49-F238E27FC236}">
                  <a16:creationId xmlns:a16="http://schemas.microsoft.com/office/drawing/2014/main" id="{27C81139-5AF5-457B-A11B-C4933BACF2F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96562" y="3136220"/>
              <a:ext cx="1457225" cy="114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85" name="TextBox 27">
              <a:extLst>
                <a:ext uri="{FF2B5EF4-FFF2-40B4-BE49-F238E27FC236}">
                  <a16:creationId xmlns:a16="http://schemas.microsoft.com/office/drawing/2014/main" id="{6ACB6EF4-B5F4-4265-BF45-A70B89301CEB}"/>
                </a:ext>
              </a:extLst>
            </p:cNvPr>
            <p:cNvSpPr txBox="1">
              <a:spLocks noChangeArrowheads="1"/>
            </p:cNvSpPr>
            <p:nvPr/>
          </p:nvSpPr>
          <p:spPr bwMode="auto">
            <a:xfrm>
              <a:off x="6309348" y="3319398"/>
              <a:ext cx="11697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255</a:t>
              </a:r>
            </a:p>
          </p:txBody>
        </p:sp>
      </p:grpSp>
      <p:grpSp>
        <p:nvGrpSpPr>
          <p:cNvPr id="6" name="A">
            <a:extLst>
              <a:ext uri="{FF2B5EF4-FFF2-40B4-BE49-F238E27FC236}">
                <a16:creationId xmlns:a16="http://schemas.microsoft.com/office/drawing/2014/main" id="{2A4F553C-33BD-446B-B0B8-3136CC02A5FE}"/>
              </a:ext>
            </a:extLst>
          </p:cNvPr>
          <p:cNvGrpSpPr>
            <a:grpSpLocks/>
          </p:cNvGrpSpPr>
          <p:nvPr/>
        </p:nvGrpSpPr>
        <p:grpSpPr bwMode="auto">
          <a:xfrm>
            <a:off x="5100638" y="2581275"/>
            <a:ext cx="2998787" cy="2998788"/>
            <a:chOff x="5101195" y="2921391"/>
            <a:chExt cx="2998573" cy="2998573"/>
          </a:xfrm>
        </p:grpSpPr>
        <p:sp>
          <p:nvSpPr>
            <p:cNvPr id="12" name="Oval 11">
              <a:extLst>
                <a:ext uri="{FF2B5EF4-FFF2-40B4-BE49-F238E27FC236}">
                  <a16:creationId xmlns:a16="http://schemas.microsoft.com/office/drawing/2014/main" id="{301E615E-6D9E-4D4E-B379-C5A2A070C1C2}"/>
                </a:ext>
              </a:extLst>
            </p:cNvPr>
            <p:cNvSpPr/>
            <p:nvPr/>
          </p:nvSpPr>
          <p:spPr>
            <a:xfrm>
              <a:off x="5101195"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81" name="Picture 3">
              <a:extLst>
                <a:ext uri="{FF2B5EF4-FFF2-40B4-BE49-F238E27FC236}">
                  <a16:creationId xmlns:a16="http://schemas.microsoft.com/office/drawing/2014/main" id="{E66F1018-AE25-4553-8D30-42F1EF5C56E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4913" y="3522297"/>
              <a:ext cx="2351182" cy="202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462" name="Whole Class">
            <a:extLst>
              <a:ext uri="{FF2B5EF4-FFF2-40B4-BE49-F238E27FC236}">
                <a16:creationId xmlns:a16="http://schemas.microsoft.com/office/drawing/2014/main" id="{68C1048A-8411-4EB2-9E56-BFCC780008B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Rectangle 4">
            <a:extLst>
              <a:ext uri="{FF2B5EF4-FFF2-40B4-BE49-F238E27FC236}">
                <a16:creationId xmlns:a16="http://schemas.microsoft.com/office/drawing/2014/main" id="{331B49C7-8FCB-4847-B9C8-49857527C273}"/>
              </a:ext>
            </a:extLst>
          </p:cNvPr>
          <p:cNvSpPr>
            <a:spLocks noChangeArrowheads="1"/>
          </p:cNvSpPr>
          <p:nvPr/>
        </p:nvSpPr>
        <p:spPr bwMode="auto">
          <a:xfrm>
            <a:off x="755650" y="17637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out, you can use a range of methods.</a:t>
            </a:r>
          </a:p>
        </p:txBody>
      </p:sp>
      <p:grpSp>
        <p:nvGrpSpPr>
          <p:cNvPr id="21" name="4">
            <a:extLst>
              <a:ext uri="{FF2B5EF4-FFF2-40B4-BE49-F238E27FC236}">
                <a16:creationId xmlns:a16="http://schemas.microsoft.com/office/drawing/2014/main" id="{8247488D-C795-47C8-ADFD-CDC736F45DF7}"/>
              </a:ext>
            </a:extLst>
          </p:cNvPr>
          <p:cNvGrpSpPr>
            <a:grpSpLocks/>
          </p:cNvGrpSpPr>
          <p:nvPr/>
        </p:nvGrpSpPr>
        <p:grpSpPr bwMode="auto">
          <a:xfrm>
            <a:off x="763588" y="4497388"/>
            <a:ext cx="4337050" cy="646112"/>
            <a:chOff x="763888" y="5407005"/>
            <a:chExt cx="4337307" cy="646331"/>
          </a:xfrm>
        </p:grpSpPr>
        <p:sp>
          <p:nvSpPr>
            <p:cNvPr id="19478" name="Rectangle 9">
              <a:extLst>
                <a:ext uri="{FF2B5EF4-FFF2-40B4-BE49-F238E27FC236}">
                  <a16:creationId xmlns:a16="http://schemas.microsoft.com/office/drawing/2014/main" id="{194661FF-1EB2-44E6-94C4-118348CEDB8D}"/>
                </a:ext>
              </a:extLst>
            </p:cNvPr>
            <p:cNvSpPr>
              <a:spLocks noChangeArrowheads="1"/>
            </p:cNvSpPr>
            <p:nvPr/>
          </p:nvSpPr>
          <p:spPr bwMode="auto">
            <a:xfrm>
              <a:off x="1241768" y="5407005"/>
              <a:ext cx="38594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Count on 7 more from 255 using your fingers to help you.</a:t>
              </a:r>
              <a:endParaRPr lang="en-GB" altLang="en-US">
                <a:solidFill>
                  <a:srgbClr val="FF0000"/>
                </a:solidFill>
              </a:endParaRPr>
            </a:p>
          </p:txBody>
        </p:sp>
        <p:sp>
          <p:nvSpPr>
            <p:cNvPr id="17" name="Rectangle 16">
              <a:extLst>
                <a:ext uri="{FF2B5EF4-FFF2-40B4-BE49-F238E27FC236}">
                  <a16:creationId xmlns:a16="http://schemas.microsoft.com/office/drawing/2014/main" id="{82074335-668F-4BE8-A5C6-E5948A870220}"/>
                </a:ext>
              </a:extLst>
            </p:cNvPr>
            <p:cNvSpPr/>
            <p:nvPr/>
          </p:nvSpPr>
          <p:spPr>
            <a:xfrm>
              <a:off x="763888" y="5472114"/>
              <a:ext cx="485804" cy="52087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0" name="3">
            <a:extLst>
              <a:ext uri="{FF2B5EF4-FFF2-40B4-BE49-F238E27FC236}">
                <a16:creationId xmlns:a16="http://schemas.microsoft.com/office/drawing/2014/main" id="{66096698-F1ED-436A-B493-5B9E85277306}"/>
              </a:ext>
            </a:extLst>
          </p:cNvPr>
          <p:cNvGrpSpPr>
            <a:grpSpLocks/>
          </p:cNvGrpSpPr>
          <p:nvPr/>
        </p:nvGrpSpPr>
        <p:grpSpPr bwMode="auto">
          <a:xfrm>
            <a:off x="763588" y="3876675"/>
            <a:ext cx="2536825" cy="520700"/>
            <a:chOff x="763888" y="4657699"/>
            <a:chExt cx="2536457" cy="521001"/>
          </a:xfrm>
        </p:grpSpPr>
        <p:sp>
          <p:nvSpPr>
            <p:cNvPr id="19476" name="Rectangle 8">
              <a:extLst>
                <a:ext uri="{FF2B5EF4-FFF2-40B4-BE49-F238E27FC236}">
                  <a16:creationId xmlns:a16="http://schemas.microsoft.com/office/drawing/2014/main" id="{60EA8626-02B0-4846-B586-97B112831673}"/>
                </a:ext>
              </a:extLst>
            </p:cNvPr>
            <p:cNvSpPr>
              <a:spLocks noChangeArrowheads="1"/>
            </p:cNvSpPr>
            <p:nvPr/>
          </p:nvSpPr>
          <p:spPr bwMode="auto">
            <a:xfrm>
              <a:off x="1241768" y="4733533"/>
              <a:ext cx="20585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Hold 7 fingers up. </a:t>
              </a:r>
            </a:p>
          </p:txBody>
        </p:sp>
        <p:sp>
          <p:nvSpPr>
            <p:cNvPr id="16" name="Rectangle 15">
              <a:extLst>
                <a:ext uri="{FF2B5EF4-FFF2-40B4-BE49-F238E27FC236}">
                  <a16:creationId xmlns:a16="http://schemas.microsoft.com/office/drawing/2014/main" id="{FEBA4DB3-94E4-4DDD-BE37-AD3DB7FD7E35}"/>
                </a:ext>
              </a:extLst>
            </p:cNvPr>
            <p:cNvSpPr/>
            <p:nvPr/>
          </p:nvSpPr>
          <p:spPr>
            <a:xfrm>
              <a:off x="763888" y="4657699"/>
              <a:ext cx="485705"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9" name="2">
            <a:extLst>
              <a:ext uri="{FF2B5EF4-FFF2-40B4-BE49-F238E27FC236}">
                <a16:creationId xmlns:a16="http://schemas.microsoft.com/office/drawing/2014/main" id="{4A002050-A5DA-46FF-A645-979510D23182}"/>
              </a:ext>
            </a:extLst>
          </p:cNvPr>
          <p:cNvGrpSpPr>
            <a:grpSpLocks/>
          </p:cNvGrpSpPr>
          <p:nvPr/>
        </p:nvGrpSpPr>
        <p:grpSpPr bwMode="auto">
          <a:xfrm>
            <a:off x="763588" y="3132138"/>
            <a:ext cx="3297237" cy="646112"/>
            <a:chOff x="763888" y="3774346"/>
            <a:chExt cx="3297452" cy="646331"/>
          </a:xfrm>
        </p:grpSpPr>
        <p:sp>
          <p:nvSpPr>
            <p:cNvPr id="19474" name="Rectangle 7">
              <a:extLst>
                <a:ext uri="{FF2B5EF4-FFF2-40B4-BE49-F238E27FC236}">
                  <a16:creationId xmlns:a16="http://schemas.microsoft.com/office/drawing/2014/main" id="{E63D857A-B14A-4719-A32D-F6B8DE6F7F24}"/>
                </a:ext>
              </a:extLst>
            </p:cNvPr>
            <p:cNvSpPr>
              <a:spLocks noChangeArrowheads="1"/>
            </p:cNvSpPr>
            <p:nvPr/>
          </p:nvSpPr>
          <p:spPr bwMode="auto">
            <a:xfrm>
              <a:off x="1241768" y="3774346"/>
              <a:ext cx="28195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Place the biggest number in your head.</a:t>
              </a:r>
            </a:p>
          </p:txBody>
        </p:sp>
        <p:sp>
          <p:nvSpPr>
            <p:cNvPr id="15" name="Rectangle 14">
              <a:extLst>
                <a:ext uri="{FF2B5EF4-FFF2-40B4-BE49-F238E27FC236}">
                  <a16:creationId xmlns:a16="http://schemas.microsoft.com/office/drawing/2014/main" id="{C332AAA6-09D0-49EF-8091-C6356C307B8B}"/>
                </a:ext>
              </a:extLst>
            </p:cNvPr>
            <p:cNvSpPr/>
            <p:nvPr/>
          </p:nvSpPr>
          <p:spPr>
            <a:xfrm>
              <a:off x="763888" y="3842631"/>
              <a:ext cx="485807" cy="52087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8" name="1">
            <a:extLst>
              <a:ext uri="{FF2B5EF4-FFF2-40B4-BE49-F238E27FC236}">
                <a16:creationId xmlns:a16="http://schemas.microsoft.com/office/drawing/2014/main" id="{7884748B-D7FB-4B9D-B5EE-6A3FA7BC608F}"/>
              </a:ext>
            </a:extLst>
          </p:cNvPr>
          <p:cNvGrpSpPr>
            <a:grpSpLocks/>
          </p:cNvGrpSpPr>
          <p:nvPr/>
        </p:nvGrpSpPr>
        <p:grpSpPr bwMode="auto">
          <a:xfrm>
            <a:off x="763588" y="2386013"/>
            <a:ext cx="3643312" cy="646112"/>
            <a:chOff x="763888" y="2964871"/>
            <a:chExt cx="3643387" cy="646331"/>
          </a:xfrm>
        </p:grpSpPr>
        <p:sp>
          <p:nvSpPr>
            <p:cNvPr id="19472" name="Rectangle 6">
              <a:extLst>
                <a:ext uri="{FF2B5EF4-FFF2-40B4-BE49-F238E27FC236}">
                  <a16:creationId xmlns:a16="http://schemas.microsoft.com/office/drawing/2014/main" id="{D13D7CFD-7B6A-47AE-98C6-D9896A7956BC}"/>
                </a:ext>
              </a:extLst>
            </p:cNvPr>
            <p:cNvSpPr>
              <a:spLocks noChangeArrowheads="1"/>
            </p:cNvSpPr>
            <p:nvPr/>
          </p:nvSpPr>
          <p:spPr bwMode="auto">
            <a:xfrm>
              <a:off x="1241768" y="2964871"/>
              <a:ext cx="31655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The first method you can use is using your fingers.</a:t>
              </a:r>
            </a:p>
          </p:txBody>
        </p:sp>
        <p:sp>
          <p:nvSpPr>
            <p:cNvPr id="14" name="Rectangle 13">
              <a:extLst>
                <a:ext uri="{FF2B5EF4-FFF2-40B4-BE49-F238E27FC236}">
                  <a16:creationId xmlns:a16="http://schemas.microsoft.com/office/drawing/2014/main" id="{041E30A1-42F7-4DB6-AA41-B5A4F12F1619}"/>
                </a:ext>
              </a:extLst>
            </p:cNvPr>
            <p:cNvSpPr/>
            <p:nvPr/>
          </p:nvSpPr>
          <p:spPr>
            <a:xfrm>
              <a:off x="763888" y="3026804"/>
              <a:ext cx="485785" cy="52246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60" name="5">
            <a:extLst>
              <a:ext uri="{FF2B5EF4-FFF2-40B4-BE49-F238E27FC236}">
                <a16:creationId xmlns:a16="http://schemas.microsoft.com/office/drawing/2014/main" id="{86829C9A-08D2-4D42-A57D-0FFD1070F41A}"/>
              </a:ext>
            </a:extLst>
          </p:cNvPr>
          <p:cNvGrpSpPr>
            <a:grpSpLocks/>
          </p:cNvGrpSpPr>
          <p:nvPr/>
        </p:nvGrpSpPr>
        <p:grpSpPr bwMode="auto">
          <a:xfrm>
            <a:off x="755650" y="5241925"/>
            <a:ext cx="2563813" cy="520700"/>
            <a:chOff x="763888" y="4657699"/>
            <a:chExt cx="2563558" cy="521001"/>
          </a:xfrm>
        </p:grpSpPr>
        <p:sp>
          <p:nvSpPr>
            <p:cNvPr id="19470" name="Rectangle 60">
              <a:extLst>
                <a:ext uri="{FF2B5EF4-FFF2-40B4-BE49-F238E27FC236}">
                  <a16:creationId xmlns:a16="http://schemas.microsoft.com/office/drawing/2014/main" id="{631B9F2B-66BC-4336-8CB2-9A0ACA715A91}"/>
                </a:ext>
              </a:extLst>
            </p:cNvPr>
            <p:cNvSpPr>
              <a:spLocks noChangeArrowheads="1"/>
            </p:cNvSpPr>
            <p:nvPr/>
          </p:nvSpPr>
          <p:spPr bwMode="auto">
            <a:xfrm>
              <a:off x="1241768" y="4733533"/>
              <a:ext cx="2085678" cy="36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The answer is 262.</a:t>
              </a:r>
            </a:p>
          </p:txBody>
        </p:sp>
        <p:sp>
          <p:nvSpPr>
            <p:cNvPr id="62" name="Rectangle 61">
              <a:extLst>
                <a:ext uri="{FF2B5EF4-FFF2-40B4-BE49-F238E27FC236}">
                  <a16:creationId xmlns:a16="http://schemas.microsoft.com/office/drawing/2014/main" id="{11C7917C-6C3F-4AEA-A26B-B28945D76AFA}"/>
                </a:ext>
              </a:extLst>
            </p:cNvPr>
            <p:cNvSpPr/>
            <p:nvPr/>
          </p:nvSpPr>
          <p:spPr>
            <a:xfrm>
              <a:off x="763888" y="4657699"/>
              <a:ext cx="485727"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5" name="Rectangle 54">
            <a:extLst>
              <a:ext uri="{FF2B5EF4-FFF2-40B4-BE49-F238E27FC236}">
                <a16:creationId xmlns:a16="http://schemas.microsoft.com/office/drawing/2014/main" id="{7F8F767C-9331-4A55-A110-535504890B31}"/>
              </a:ext>
            </a:extLst>
          </p:cNvPr>
          <p:cNvSpPr/>
          <p:nvPr/>
        </p:nvSpPr>
        <p:spPr>
          <a:xfrm>
            <a:off x="2805460" y="695325"/>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 presetClass="exit" presetSubtype="0" fill="hold"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 presetClass="exit" presetSubtype="0" fill="hold" nodeType="withEffect">
                                  <p:stCondLst>
                                    <p:cond delay="0"/>
                                  </p:stCondLst>
                                  <p:childTnLst>
                                    <p:set>
                                      <p:cBhvr>
                                        <p:cTn id="30" dur="1" fill="hold">
                                          <p:stCondLst>
                                            <p:cond delay="0"/>
                                          </p:stCondLst>
                                        </p:cTn>
                                        <p:tgtEl>
                                          <p:spTgt spid="2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
                                        <p:tgtEl>
                                          <p:spTgt spid="2"/>
                                        </p:tgtEl>
                                      </p:cBhvr>
                                    </p:animEffect>
                                  </p:childTnLst>
                                </p:cTn>
                              </p:par>
                              <p:par>
                                <p:cTn id="39" presetID="1" presetClass="exit" presetSubtype="0" fill="hold" nodeType="withEffect">
                                  <p:stCondLst>
                                    <p:cond delay="0"/>
                                  </p:stCondLst>
                                  <p:childTnLst>
                                    <p:set>
                                      <p:cBhvr>
                                        <p:cTn id="40" dur="1" fill="hold">
                                          <p:stCondLst>
                                            <p:cond delay="0"/>
                                          </p:stCondLst>
                                        </p:cTn>
                                        <p:tgtEl>
                                          <p:spTgt spid="11"/>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7">
            <a:extLst>
              <a:ext uri="{FF2B5EF4-FFF2-40B4-BE49-F238E27FC236}">
                <a16:creationId xmlns:a16="http://schemas.microsoft.com/office/drawing/2014/main" id="{EC84795A-3382-4508-B9A6-FF42AF356FC5}"/>
              </a:ext>
            </a:extLst>
          </p:cNvPr>
          <p:cNvGrpSpPr>
            <a:grpSpLocks/>
          </p:cNvGrpSpPr>
          <p:nvPr/>
        </p:nvGrpSpPr>
        <p:grpSpPr bwMode="auto">
          <a:xfrm>
            <a:off x="1200150" y="2620963"/>
            <a:ext cx="6848475" cy="522287"/>
            <a:chOff x="1200129" y="2620642"/>
            <a:chExt cx="6848934" cy="523220"/>
          </a:xfrm>
        </p:grpSpPr>
        <p:cxnSp>
          <p:nvCxnSpPr>
            <p:cNvPr id="80" name="Straight Connector 79">
              <a:extLst>
                <a:ext uri="{FF2B5EF4-FFF2-40B4-BE49-F238E27FC236}">
                  <a16:creationId xmlns:a16="http://schemas.microsoft.com/office/drawing/2014/main" id="{25374227-49EE-4631-8383-F9E9A7201F98}"/>
                </a:ext>
              </a:extLst>
            </p:cNvPr>
            <p:cNvCxnSpPr/>
            <p:nvPr/>
          </p:nvCxnSpPr>
          <p:spPr>
            <a:xfrm>
              <a:off x="1200129" y="3102513"/>
              <a:ext cx="6736214" cy="0"/>
            </a:xfrm>
            <a:prstGeom prst="line">
              <a:avLst/>
            </a:prstGeom>
            <a:ln w="57150">
              <a:solidFill>
                <a:srgbClr val="66FF66"/>
              </a:solidFill>
            </a:ln>
          </p:spPr>
          <p:style>
            <a:lnRef idx="1">
              <a:schemeClr val="accent1"/>
            </a:lnRef>
            <a:fillRef idx="0">
              <a:schemeClr val="accent1"/>
            </a:fillRef>
            <a:effectRef idx="0">
              <a:schemeClr val="accent1"/>
            </a:effectRef>
            <a:fontRef idx="minor">
              <a:schemeClr val="tx1"/>
            </a:fontRef>
          </p:style>
        </p:cxnSp>
        <p:sp>
          <p:nvSpPr>
            <p:cNvPr id="20513" name="TextBox 80">
              <a:extLst>
                <a:ext uri="{FF2B5EF4-FFF2-40B4-BE49-F238E27FC236}">
                  <a16:creationId xmlns:a16="http://schemas.microsoft.com/office/drawing/2014/main" id="{ABAB7C40-B1ED-4B74-B178-502932C32667}"/>
                </a:ext>
              </a:extLst>
            </p:cNvPr>
            <p:cNvSpPr txBox="1">
              <a:spLocks noChangeArrowheads="1"/>
            </p:cNvSpPr>
            <p:nvPr/>
          </p:nvSpPr>
          <p:spPr bwMode="auto">
            <a:xfrm>
              <a:off x="7361086" y="2620642"/>
              <a:ext cx="687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+7</a:t>
              </a:r>
            </a:p>
          </p:txBody>
        </p:sp>
      </p:grpSp>
      <p:sp>
        <p:nvSpPr>
          <p:cNvPr id="76" name="arrow 1">
            <a:extLst>
              <a:ext uri="{FF2B5EF4-FFF2-40B4-BE49-F238E27FC236}">
                <a16:creationId xmlns:a16="http://schemas.microsoft.com/office/drawing/2014/main" id="{B7D926FB-A4AF-4B6C-B7BB-DB66D8F9E5E7}"/>
              </a:ext>
            </a:extLst>
          </p:cNvPr>
          <p:cNvSpPr/>
          <p:nvPr/>
        </p:nvSpPr>
        <p:spPr>
          <a:xfrm>
            <a:off x="1516063" y="3429000"/>
            <a:ext cx="4502150" cy="958850"/>
          </a:xfrm>
          <a:prstGeom prst="curved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pic>
        <p:nvPicPr>
          <p:cNvPr id="20484" name="Whole Class">
            <a:extLst>
              <a:ext uri="{FF2B5EF4-FFF2-40B4-BE49-F238E27FC236}">
                <a16:creationId xmlns:a16="http://schemas.microsoft.com/office/drawing/2014/main" id="{53D76D37-21CF-4DB7-AB31-E251C48B51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Rectangle 4">
            <a:extLst>
              <a:ext uri="{FF2B5EF4-FFF2-40B4-BE49-F238E27FC236}">
                <a16:creationId xmlns:a16="http://schemas.microsoft.com/office/drawing/2014/main" id="{BFA6EB22-CFF3-413B-86AB-5DA8D45537E2}"/>
              </a:ext>
            </a:extLst>
          </p:cNvPr>
          <p:cNvSpPr>
            <a:spLocks noChangeArrowheads="1"/>
          </p:cNvSpPr>
          <p:nvPr/>
        </p:nvSpPr>
        <p:spPr bwMode="auto">
          <a:xfrm>
            <a:off x="755650" y="17637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Another way  to help you work this out using number bonds to 10.</a:t>
            </a:r>
          </a:p>
        </p:txBody>
      </p:sp>
      <p:grpSp>
        <p:nvGrpSpPr>
          <p:cNvPr id="20" name="3">
            <a:extLst>
              <a:ext uri="{FF2B5EF4-FFF2-40B4-BE49-F238E27FC236}">
                <a16:creationId xmlns:a16="http://schemas.microsoft.com/office/drawing/2014/main" id="{FC75B3E8-C622-455A-B9D4-95591048CF03}"/>
              </a:ext>
            </a:extLst>
          </p:cNvPr>
          <p:cNvGrpSpPr>
            <a:grpSpLocks/>
          </p:cNvGrpSpPr>
          <p:nvPr/>
        </p:nvGrpSpPr>
        <p:grpSpPr bwMode="auto">
          <a:xfrm>
            <a:off x="4814888" y="5584825"/>
            <a:ext cx="2611437" cy="520700"/>
            <a:chOff x="763888" y="4657699"/>
            <a:chExt cx="2611549" cy="521001"/>
          </a:xfrm>
        </p:grpSpPr>
        <p:sp>
          <p:nvSpPr>
            <p:cNvPr id="20510" name="Rectangle 8">
              <a:extLst>
                <a:ext uri="{FF2B5EF4-FFF2-40B4-BE49-F238E27FC236}">
                  <a16:creationId xmlns:a16="http://schemas.microsoft.com/office/drawing/2014/main" id="{38A4E2D7-B207-43A1-B18D-C0502E448A1E}"/>
                </a:ext>
              </a:extLst>
            </p:cNvPr>
            <p:cNvSpPr>
              <a:spLocks noChangeArrowheads="1"/>
            </p:cNvSpPr>
            <p:nvPr/>
          </p:nvSpPr>
          <p:spPr bwMode="auto">
            <a:xfrm>
              <a:off x="1241768" y="4733533"/>
              <a:ext cx="2133669" cy="36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t>The answer is 262.</a:t>
              </a:r>
              <a:endParaRPr lang="en-GB" altLang="en-US">
                <a:solidFill>
                  <a:schemeClr val="tx1"/>
                </a:solidFill>
              </a:endParaRPr>
            </a:p>
          </p:txBody>
        </p:sp>
        <p:sp>
          <p:nvSpPr>
            <p:cNvPr id="16" name="Rectangle 15">
              <a:extLst>
                <a:ext uri="{FF2B5EF4-FFF2-40B4-BE49-F238E27FC236}">
                  <a16:creationId xmlns:a16="http://schemas.microsoft.com/office/drawing/2014/main" id="{3A0FD652-BDE3-4937-BDCE-7F6EECCA2140}"/>
                </a:ext>
              </a:extLst>
            </p:cNvPr>
            <p:cNvSpPr/>
            <p:nvPr/>
          </p:nvSpPr>
          <p:spPr>
            <a:xfrm>
              <a:off x="763888" y="4657699"/>
              <a:ext cx="485796"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9" name="2">
            <a:extLst>
              <a:ext uri="{FF2B5EF4-FFF2-40B4-BE49-F238E27FC236}">
                <a16:creationId xmlns:a16="http://schemas.microsoft.com/office/drawing/2014/main" id="{3A7CFB03-AE40-4EA2-A2C9-FA3096417BD8}"/>
              </a:ext>
            </a:extLst>
          </p:cNvPr>
          <p:cNvGrpSpPr>
            <a:grpSpLocks/>
          </p:cNvGrpSpPr>
          <p:nvPr/>
        </p:nvGrpSpPr>
        <p:grpSpPr bwMode="auto">
          <a:xfrm>
            <a:off x="763588" y="5516563"/>
            <a:ext cx="3608387" cy="646112"/>
            <a:chOff x="763888" y="3774346"/>
            <a:chExt cx="3297452" cy="647027"/>
          </a:xfrm>
        </p:grpSpPr>
        <p:sp>
          <p:nvSpPr>
            <p:cNvPr id="20508" name="Rectangle 7">
              <a:extLst>
                <a:ext uri="{FF2B5EF4-FFF2-40B4-BE49-F238E27FC236}">
                  <a16:creationId xmlns:a16="http://schemas.microsoft.com/office/drawing/2014/main" id="{4D2A7F83-34D5-4867-A3D1-8B9E39FD6782}"/>
                </a:ext>
              </a:extLst>
            </p:cNvPr>
            <p:cNvSpPr>
              <a:spLocks noChangeArrowheads="1"/>
            </p:cNvSpPr>
            <p:nvPr/>
          </p:nvSpPr>
          <p:spPr bwMode="auto">
            <a:xfrm>
              <a:off x="1241768" y="3774346"/>
              <a:ext cx="2819572" cy="64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t>Count 5 to get to 260 then add the remaining 2.</a:t>
              </a:r>
              <a:endParaRPr lang="en-GB" altLang="en-US">
                <a:solidFill>
                  <a:schemeClr val="tx1"/>
                </a:solidFill>
              </a:endParaRPr>
            </a:p>
          </p:txBody>
        </p:sp>
        <p:sp>
          <p:nvSpPr>
            <p:cNvPr id="15" name="Rectangle 14">
              <a:extLst>
                <a:ext uri="{FF2B5EF4-FFF2-40B4-BE49-F238E27FC236}">
                  <a16:creationId xmlns:a16="http://schemas.microsoft.com/office/drawing/2014/main" id="{50DF19BA-960C-4FC1-A97E-8A220E9C47F2}"/>
                </a:ext>
              </a:extLst>
            </p:cNvPr>
            <p:cNvSpPr/>
            <p:nvPr/>
          </p:nvSpPr>
          <p:spPr>
            <a:xfrm>
              <a:off x="763888" y="3842705"/>
              <a:ext cx="436662" cy="52143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8" name="1">
            <a:extLst>
              <a:ext uri="{FF2B5EF4-FFF2-40B4-BE49-F238E27FC236}">
                <a16:creationId xmlns:a16="http://schemas.microsoft.com/office/drawing/2014/main" id="{0CF30BB2-AC77-4B66-9AE3-6C83E8795578}"/>
              </a:ext>
            </a:extLst>
          </p:cNvPr>
          <p:cNvGrpSpPr>
            <a:grpSpLocks/>
          </p:cNvGrpSpPr>
          <p:nvPr/>
        </p:nvGrpSpPr>
        <p:grpSpPr bwMode="auto">
          <a:xfrm>
            <a:off x="755650" y="2205038"/>
            <a:ext cx="7632700" cy="520700"/>
            <a:chOff x="755650" y="2920369"/>
            <a:chExt cx="7632700" cy="521001"/>
          </a:xfrm>
        </p:grpSpPr>
        <p:sp>
          <p:nvSpPr>
            <p:cNvPr id="20506" name="Rectangle 6">
              <a:extLst>
                <a:ext uri="{FF2B5EF4-FFF2-40B4-BE49-F238E27FC236}">
                  <a16:creationId xmlns:a16="http://schemas.microsoft.com/office/drawing/2014/main" id="{8AB62C9F-2526-4856-850F-E2C03653926C}"/>
                </a:ext>
              </a:extLst>
            </p:cNvPr>
            <p:cNvSpPr>
              <a:spLocks noChangeArrowheads="1"/>
            </p:cNvSpPr>
            <p:nvPr/>
          </p:nvSpPr>
          <p:spPr bwMode="auto">
            <a:xfrm>
              <a:off x="1241768" y="2964871"/>
              <a:ext cx="71465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Place the biggest number in your head.</a:t>
              </a:r>
            </a:p>
          </p:txBody>
        </p:sp>
        <p:sp>
          <p:nvSpPr>
            <p:cNvPr id="14" name="Rectangle 13">
              <a:extLst>
                <a:ext uri="{FF2B5EF4-FFF2-40B4-BE49-F238E27FC236}">
                  <a16:creationId xmlns:a16="http://schemas.microsoft.com/office/drawing/2014/main" id="{3648B88B-1271-4640-8A16-DA5511BF318A}"/>
                </a:ext>
              </a:extLst>
            </p:cNvPr>
            <p:cNvSpPr/>
            <p:nvPr/>
          </p:nvSpPr>
          <p:spPr>
            <a:xfrm>
              <a:off x="755650" y="2920369"/>
              <a:ext cx="485775"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5" name="Rectangle 54">
            <a:extLst>
              <a:ext uri="{FF2B5EF4-FFF2-40B4-BE49-F238E27FC236}">
                <a16:creationId xmlns:a16="http://schemas.microsoft.com/office/drawing/2014/main" id="{4DCB2DAC-F260-47D9-964E-62D1934F6754}"/>
              </a:ext>
            </a:extLst>
          </p:cNvPr>
          <p:cNvSpPr/>
          <p:nvPr/>
        </p:nvSpPr>
        <p:spPr>
          <a:xfrm>
            <a:off x="2741371" y="679450"/>
            <a:ext cx="366126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Mission Control</a:t>
            </a:r>
            <a:endParaRPr lang="en-GB" sz="4000" b="1" dirty="0"/>
          </a:p>
        </p:txBody>
      </p:sp>
      <p:grpSp>
        <p:nvGrpSpPr>
          <p:cNvPr id="45" name="number bond line">
            <a:extLst>
              <a:ext uri="{FF2B5EF4-FFF2-40B4-BE49-F238E27FC236}">
                <a16:creationId xmlns:a16="http://schemas.microsoft.com/office/drawing/2014/main" id="{7E9C2AD8-8A6A-4BCF-B8A2-4B9183CA42CC}"/>
              </a:ext>
            </a:extLst>
          </p:cNvPr>
          <p:cNvGrpSpPr>
            <a:grpSpLocks/>
          </p:cNvGrpSpPr>
          <p:nvPr/>
        </p:nvGrpSpPr>
        <p:grpSpPr bwMode="auto">
          <a:xfrm>
            <a:off x="665163" y="4527550"/>
            <a:ext cx="7813675" cy="912813"/>
            <a:chOff x="635726" y="4080939"/>
            <a:chExt cx="7814889" cy="912644"/>
          </a:xfrm>
        </p:grpSpPr>
        <p:cxnSp>
          <p:nvCxnSpPr>
            <p:cNvPr id="30" name="Straight Connector 29">
              <a:extLst>
                <a:ext uri="{FF2B5EF4-FFF2-40B4-BE49-F238E27FC236}">
                  <a16:creationId xmlns:a16="http://schemas.microsoft.com/office/drawing/2014/main" id="{0EA74926-6306-46AA-B2B8-A2052A8E6A6E}"/>
                </a:ext>
              </a:extLst>
            </p:cNvPr>
            <p:cNvCxnSpPr/>
            <p:nvPr/>
          </p:nvCxnSpPr>
          <p:spPr>
            <a:xfrm>
              <a:off x="1170796" y="4087288"/>
              <a:ext cx="6736810" cy="0"/>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280F84F-76D0-437E-81F2-BD6FD9638015}"/>
                </a:ext>
              </a:extLst>
            </p:cNvPr>
            <p:cNvCxnSpPr/>
            <p:nvPr/>
          </p:nvCxnSpPr>
          <p:spPr>
            <a:xfrm flipH="1" flipV="1">
              <a:off x="1170796" y="4080939"/>
              <a:ext cx="3175" cy="417436"/>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938647A-4563-4026-AB3E-B6DC88A11C0B}"/>
                </a:ext>
              </a:extLst>
            </p:cNvPr>
            <p:cNvCxnSpPr/>
            <p:nvPr/>
          </p:nvCxnSpPr>
          <p:spPr>
            <a:xfrm flipH="1" flipV="1">
              <a:off x="5919747" y="4087288"/>
              <a:ext cx="3175" cy="419022"/>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D1EB064-0939-4ACA-989A-D27E5D66DA08}"/>
                </a:ext>
              </a:extLst>
            </p:cNvPr>
            <p:cNvCxnSpPr/>
            <p:nvPr/>
          </p:nvCxnSpPr>
          <p:spPr>
            <a:xfrm flipH="1" flipV="1">
              <a:off x="7907606" y="4080939"/>
              <a:ext cx="1587" cy="417436"/>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sp>
          <p:nvSpPr>
            <p:cNvPr id="20503" name="TextBox 40">
              <a:extLst>
                <a:ext uri="{FF2B5EF4-FFF2-40B4-BE49-F238E27FC236}">
                  <a16:creationId xmlns:a16="http://schemas.microsoft.com/office/drawing/2014/main" id="{36B0C36B-756F-48BD-A62C-9A94BA95840B}"/>
                </a:ext>
              </a:extLst>
            </p:cNvPr>
            <p:cNvSpPr txBox="1">
              <a:spLocks noChangeArrowheads="1"/>
            </p:cNvSpPr>
            <p:nvPr/>
          </p:nvSpPr>
          <p:spPr bwMode="auto">
            <a:xfrm>
              <a:off x="635726" y="4624251"/>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255</a:t>
              </a:r>
            </a:p>
          </p:txBody>
        </p:sp>
        <p:sp>
          <p:nvSpPr>
            <p:cNvPr id="20504" name="TextBox 66">
              <a:extLst>
                <a:ext uri="{FF2B5EF4-FFF2-40B4-BE49-F238E27FC236}">
                  <a16:creationId xmlns:a16="http://schemas.microsoft.com/office/drawing/2014/main" id="{F65BD562-5066-48F8-B9BA-87470AD2CD63}"/>
                </a:ext>
              </a:extLst>
            </p:cNvPr>
            <p:cNvSpPr txBox="1">
              <a:spLocks noChangeArrowheads="1"/>
            </p:cNvSpPr>
            <p:nvPr/>
          </p:nvSpPr>
          <p:spPr bwMode="auto">
            <a:xfrm>
              <a:off x="5380250" y="4551044"/>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260</a:t>
              </a:r>
            </a:p>
          </p:txBody>
        </p:sp>
        <p:sp>
          <p:nvSpPr>
            <p:cNvPr id="20505" name="TextBox 67">
              <a:extLst>
                <a:ext uri="{FF2B5EF4-FFF2-40B4-BE49-F238E27FC236}">
                  <a16:creationId xmlns:a16="http://schemas.microsoft.com/office/drawing/2014/main" id="{E686FA8B-C49F-4BCF-A6B1-081EE19E9D83}"/>
                </a:ext>
              </a:extLst>
            </p:cNvPr>
            <p:cNvSpPr txBox="1">
              <a:spLocks noChangeArrowheads="1"/>
            </p:cNvSpPr>
            <p:nvPr/>
          </p:nvSpPr>
          <p:spPr bwMode="auto">
            <a:xfrm>
              <a:off x="7370752" y="4551044"/>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262</a:t>
              </a:r>
            </a:p>
          </p:txBody>
        </p:sp>
      </p:grpSp>
      <p:grpSp>
        <p:nvGrpSpPr>
          <p:cNvPr id="83" name="girl">
            <a:extLst>
              <a:ext uri="{FF2B5EF4-FFF2-40B4-BE49-F238E27FC236}">
                <a16:creationId xmlns:a16="http://schemas.microsoft.com/office/drawing/2014/main" id="{708928D1-E154-422A-B60D-4AF144A7F22A}"/>
              </a:ext>
            </a:extLst>
          </p:cNvPr>
          <p:cNvGrpSpPr>
            <a:grpSpLocks/>
          </p:cNvGrpSpPr>
          <p:nvPr/>
        </p:nvGrpSpPr>
        <p:grpSpPr bwMode="auto">
          <a:xfrm>
            <a:off x="763588" y="2832100"/>
            <a:ext cx="1173162" cy="1657350"/>
            <a:chOff x="763888" y="2832602"/>
            <a:chExt cx="1172537" cy="1656548"/>
          </a:xfrm>
        </p:grpSpPr>
        <p:pic>
          <p:nvPicPr>
            <p:cNvPr id="20495" name="Picture 43">
              <a:extLst>
                <a:ext uri="{FF2B5EF4-FFF2-40B4-BE49-F238E27FC236}">
                  <a16:creationId xmlns:a16="http://schemas.microsoft.com/office/drawing/2014/main" id="{8E9EB21D-B94D-46BF-815F-CE806D75E65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3888" y="3382034"/>
              <a:ext cx="1074965" cy="1107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96" name="Group 74">
              <a:extLst>
                <a:ext uri="{FF2B5EF4-FFF2-40B4-BE49-F238E27FC236}">
                  <a16:creationId xmlns:a16="http://schemas.microsoft.com/office/drawing/2014/main" id="{3C32CC17-413A-4EDC-BCFD-7DB6783395DC}"/>
                </a:ext>
              </a:extLst>
            </p:cNvPr>
            <p:cNvGrpSpPr>
              <a:grpSpLocks/>
            </p:cNvGrpSpPr>
            <p:nvPr/>
          </p:nvGrpSpPr>
          <p:grpSpPr bwMode="auto">
            <a:xfrm>
              <a:off x="1095624" y="2832602"/>
              <a:ext cx="840801" cy="624423"/>
              <a:chOff x="1200129" y="2860092"/>
              <a:chExt cx="840801" cy="624423"/>
            </a:xfrm>
          </p:grpSpPr>
          <p:pic>
            <p:nvPicPr>
              <p:cNvPr id="20497" name="Picture 46">
                <a:extLst>
                  <a:ext uri="{FF2B5EF4-FFF2-40B4-BE49-F238E27FC236}">
                    <a16:creationId xmlns:a16="http://schemas.microsoft.com/office/drawing/2014/main" id="{1BBD7F1E-C8F7-4770-888F-D5100BC1D2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200129" y="2860092"/>
                <a:ext cx="840801" cy="624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TextBox 73">
                <a:extLst>
                  <a:ext uri="{FF2B5EF4-FFF2-40B4-BE49-F238E27FC236}">
                    <a16:creationId xmlns:a16="http://schemas.microsoft.com/office/drawing/2014/main" id="{F3A2CB15-25FC-40A5-BE6D-2EAA6714D3E2}"/>
                  </a:ext>
                </a:extLst>
              </p:cNvPr>
              <p:cNvSpPr txBox="1">
                <a:spLocks noChangeArrowheads="1"/>
              </p:cNvSpPr>
              <p:nvPr/>
            </p:nvSpPr>
            <p:spPr bwMode="auto">
              <a:xfrm>
                <a:off x="1312981" y="2982264"/>
                <a:ext cx="6879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1600">
                    <a:solidFill>
                      <a:schemeClr val="tx1"/>
                    </a:solidFill>
                  </a:rPr>
                  <a:t>255</a:t>
                </a:r>
              </a:p>
            </p:txBody>
          </p:sp>
        </p:grpSp>
      </p:grpSp>
      <p:sp>
        <p:nvSpPr>
          <p:cNvPr id="77" name="arrow 2">
            <a:extLst>
              <a:ext uri="{FF2B5EF4-FFF2-40B4-BE49-F238E27FC236}">
                <a16:creationId xmlns:a16="http://schemas.microsoft.com/office/drawing/2014/main" id="{3DBAACBA-AA2B-4456-9605-A90CA934749B}"/>
              </a:ext>
            </a:extLst>
          </p:cNvPr>
          <p:cNvSpPr/>
          <p:nvPr/>
        </p:nvSpPr>
        <p:spPr>
          <a:xfrm>
            <a:off x="5948363" y="3436938"/>
            <a:ext cx="2151062" cy="950912"/>
          </a:xfrm>
          <a:prstGeom prst="curved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78" name="+5">
            <a:extLst>
              <a:ext uri="{FF2B5EF4-FFF2-40B4-BE49-F238E27FC236}">
                <a16:creationId xmlns:a16="http://schemas.microsoft.com/office/drawing/2014/main" id="{1BA9D66C-48D3-4358-9781-5D88A4EB1A71}"/>
              </a:ext>
            </a:extLst>
          </p:cNvPr>
          <p:cNvSpPr txBox="1">
            <a:spLocks noChangeArrowheads="1"/>
          </p:cNvSpPr>
          <p:nvPr/>
        </p:nvSpPr>
        <p:spPr bwMode="auto">
          <a:xfrm>
            <a:off x="3306763" y="3460750"/>
            <a:ext cx="688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+5</a:t>
            </a:r>
          </a:p>
        </p:txBody>
      </p:sp>
      <p:sp>
        <p:nvSpPr>
          <p:cNvPr id="79" name="+2">
            <a:extLst>
              <a:ext uri="{FF2B5EF4-FFF2-40B4-BE49-F238E27FC236}">
                <a16:creationId xmlns:a16="http://schemas.microsoft.com/office/drawing/2014/main" id="{65C85E5E-D70A-4D63-ACF9-89D6E1A31038}"/>
              </a:ext>
            </a:extLst>
          </p:cNvPr>
          <p:cNvSpPr txBox="1">
            <a:spLocks noChangeArrowheads="1"/>
          </p:cNvSpPr>
          <p:nvPr/>
        </p:nvSpPr>
        <p:spPr bwMode="auto">
          <a:xfrm>
            <a:off x="6596063" y="3460750"/>
            <a:ext cx="6873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83"/>
                                        </p:tgtEl>
                                        <p:attrNameLst>
                                          <p:attrName>style.visibility</p:attrName>
                                        </p:attrNameLst>
                                      </p:cBhvr>
                                      <p:to>
                                        <p:strVal val="visible"/>
                                      </p:to>
                                    </p:set>
                                    <p:animEffect transition="in" filter="fade">
                                      <p:cBhvr>
                                        <p:cTn id="15" dur="500"/>
                                        <p:tgtEl>
                                          <p:spTgt spid="8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nodeType="afterGroup">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childTnLst>
                          </p:cTn>
                        </p:par>
                        <p:par>
                          <p:cTn id="25" fill="hold" nodeType="afterGroup">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fade">
                                      <p:cBhvr>
                                        <p:cTn id="36" dur="500"/>
                                        <p:tgtEl>
                                          <p:spTgt spid="79"/>
                                        </p:tgtEl>
                                      </p:cBhvr>
                                    </p:animEffect>
                                  </p:childTnLst>
                                </p:cTn>
                              </p:par>
                            </p:childTnLst>
                          </p:cTn>
                        </p:par>
                        <p:par>
                          <p:cTn id="37" fill="hold" nodeType="afterGroup">
                            <p:stCondLst>
                              <p:cond delay="2500"/>
                            </p:stCondLst>
                            <p:childTnLst>
                              <p:par>
                                <p:cTn id="38" presetID="10" presetClass="entr" presetSubtype="0" fill="hold" nodeType="afterEffect">
                                  <p:stCondLst>
                                    <p:cond delay="0"/>
                                  </p:stCondLst>
                                  <p:childTnLst>
                                    <p:set>
                                      <p:cBhvr>
                                        <p:cTn id="39" dur="1" fill="hold">
                                          <p:stCondLst>
                                            <p:cond delay="0"/>
                                          </p:stCondLst>
                                        </p:cTn>
                                        <p:tgtEl>
                                          <p:spTgt spid="82"/>
                                        </p:tgtEl>
                                        <p:attrNameLst>
                                          <p:attrName>style.visibility</p:attrName>
                                        </p:attrNameLst>
                                      </p:cBhvr>
                                      <p:to>
                                        <p:strVal val="visible"/>
                                      </p:to>
                                    </p:set>
                                    <p:animEffect transition="in" filter="fade">
                                      <p:cBhvr>
                                        <p:cTn id="40" dur="500"/>
                                        <p:tgtEl>
                                          <p:spTgt spid="8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p:bldP spid="7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7DD3D65C-2FF4-49BF-8566-EE74ADD94693}"/>
              </a:ext>
            </a:extLst>
          </p:cNvPr>
          <p:cNvPicPr>
            <a:picLocks noChangeAspect="1"/>
          </p:cNvPicPr>
          <p:nvPr/>
        </p:nvPicPr>
        <p:blipFill>
          <a:blip r:embed="rId2">
            <a:extLst>
              <a:ext uri="{28A0092B-C50C-407E-A947-70E740481C1C}">
                <a14:useLocalDpi xmlns:a14="http://schemas.microsoft.com/office/drawing/2010/main" val="0"/>
              </a:ext>
            </a:extLst>
          </a:blip>
          <a:srcRect r="2213"/>
          <a:stretch>
            <a:fillRect/>
          </a:stretch>
        </p:blipFill>
        <p:spPr bwMode="auto">
          <a:xfrm>
            <a:off x="755650" y="765175"/>
            <a:ext cx="7631113"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329EEDBE-BF91-4AF7-A750-3E38AA113894}"/>
              </a:ext>
            </a:extLst>
          </p:cNvPr>
          <p:cNvSpPr/>
          <p:nvPr/>
        </p:nvSpPr>
        <p:spPr>
          <a:xfrm>
            <a:off x="2802285" y="860425"/>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1508" name="Whole Class">
            <a:extLst>
              <a:ext uri="{FF2B5EF4-FFF2-40B4-BE49-F238E27FC236}">
                <a16:creationId xmlns:a16="http://schemas.microsoft.com/office/drawing/2014/main" id="{5B01B574-9E43-4CA9-AB0F-26C03A8A5F3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91B8F70F-E1E8-4A20-A2D7-38FC9AEF6C63}"/>
              </a:ext>
            </a:extLst>
          </p:cNvPr>
          <p:cNvSpPr/>
          <p:nvPr/>
        </p:nvSpPr>
        <p:spPr>
          <a:xfrm>
            <a:off x="2747963" y="2497138"/>
            <a:ext cx="3648075" cy="1108075"/>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7200" dirty="0">
                <a:solidFill>
                  <a:srgbClr val="7030A0"/>
                </a:solidFill>
              </a:rPr>
              <a:t>214 - 8 =</a:t>
            </a:r>
            <a:endParaRPr lang="en-GB" sz="7200" dirty="0">
              <a:solidFill>
                <a:srgbClr val="7030A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
            <a:extLst>
              <a:ext uri="{FF2B5EF4-FFF2-40B4-BE49-F238E27FC236}">
                <a16:creationId xmlns:a16="http://schemas.microsoft.com/office/drawing/2014/main" id="{829FF29C-CD5D-4216-B6BA-8A6EA0EABA00}"/>
              </a:ext>
            </a:extLst>
          </p:cNvPr>
          <p:cNvGrpSpPr>
            <a:grpSpLocks/>
          </p:cNvGrpSpPr>
          <p:nvPr/>
        </p:nvGrpSpPr>
        <p:grpSpPr bwMode="auto">
          <a:xfrm>
            <a:off x="5073650" y="2574925"/>
            <a:ext cx="2998788" cy="2998788"/>
            <a:chOff x="5073650" y="2574925"/>
            <a:chExt cx="2998788" cy="2998788"/>
          </a:xfrm>
        </p:grpSpPr>
        <p:grpSp>
          <p:nvGrpSpPr>
            <p:cNvPr id="22571" name="D">
              <a:extLst>
                <a:ext uri="{FF2B5EF4-FFF2-40B4-BE49-F238E27FC236}">
                  <a16:creationId xmlns:a16="http://schemas.microsoft.com/office/drawing/2014/main" id="{B7886ECE-A154-4EEE-999D-6DFF40CE1AC5}"/>
                </a:ext>
              </a:extLst>
            </p:cNvPr>
            <p:cNvGrpSpPr>
              <a:grpSpLocks/>
            </p:cNvGrpSpPr>
            <p:nvPr/>
          </p:nvGrpSpPr>
          <p:grpSpPr bwMode="auto">
            <a:xfrm>
              <a:off x="5073650" y="2574925"/>
              <a:ext cx="2998788" cy="2998788"/>
              <a:chOff x="5073221" y="2574912"/>
              <a:chExt cx="2998573" cy="2998573"/>
            </a:xfrm>
          </p:grpSpPr>
          <p:grpSp>
            <p:nvGrpSpPr>
              <p:cNvPr id="22573" name="D">
                <a:extLst>
                  <a:ext uri="{FF2B5EF4-FFF2-40B4-BE49-F238E27FC236}">
                    <a16:creationId xmlns:a16="http://schemas.microsoft.com/office/drawing/2014/main" id="{C4E34A36-F372-4128-A900-F6B2D0F8A910}"/>
                  </a:ext>
                </a:extLst>
              </p:cNvPr>
              <p:cNvGrpSpPr>
                <a:grpSpLocks/>
              </p:cNvGrpSpPr>
              <p:nvPr/>
            </p:nvGrpSpPr>
            <p:grpSpPr bwMode="auto">
              <a:xfrm>
                <a:off x="5073221" y="2574912"/>
                <a:ext cx="2998573" cy="2998573"/>
                <a:chOff x="5073221" y="2914546"/>
                <a:chExt cx="2998573" cy="2998573"/>
              </a:xfrm>
            </p:grpSpPr>
            <p:sp>
              <p:nvSpPr>
                <p:cNvPr id="46" name="Oval 45">
                  <a:extLst>
                    <a:ext uri="{FF2B5EF4-FFF2-40B4-BE49-F238E27FC236}">
                      <a16:creationId xmlns:a16="http://schemas.microsoft.com/office/drawing/2014/main" id="{AD7D046E-AE99-45F3-9D00-1D7FA2068175}"/>
                    </a:ext>
                  </a:extLst>
                </p:cNvPr>
                <p:cNvSpPr/>
                <p:nvPr/>
              </p:nvSpPr>
              <p:spPr>
                <a:xfrm>
                  <a:off x="5073221" y="2914546"/>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76" name="TextBox 47">
                  <a:extLst>
                    <a:ext uri="{FF2B5EF4-FFF2-40B4-BE49-F238E27FC236}">
                      <a16:creationId xmlns:a16="http://schemas.microsoft.com/office/drawing/2014/main" id="{85292D48-6A69-4DAD-AEB3-0418850C3F84}"/>
                    </a:ext>
                  </a:extLst>
                </p:cNvPr>
                <p:cNvSpPr txBox="1">
                  <a:spLocks noChangeArrowheads="1"/>
                </p:cNvSpPr>
                <p:nvPr/>
              </p:nvSpPr>
              <p:spPr bwMode="auto">
                <a:xfrm>
                  <a:off x="5099350" y="4140507"/>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213</a:t>
                  </a:r>
                </a:p>
              </p:txBody>
            </p:sp>
            <p:sp>
              <p:nvSpPr>
                <p:cNvPr id="22577" name="TextBox 48">
                  <a:extLst>
                    <a:ext uri="{FF2B5EF4-FFF2-40B4-BE49-F238E27FC236}">
                      <a16:creationId xmlns:a16="http://schemas.microsoft.com/office/drawing/2014/main" id="{09D5CEF3-048D-4731-94F4-26426098E09E}"/>
                    </a:ext>
                  </a:extLst>
                </p:cNvPr>
                <p:cNvSpPr txBox="1">
                  <a:spLocks noChangeArrowheads="1"/>
                </p:cNvSpPr>
                <p:nvPr/>
              </p:nvSpPr>
              <p:spPr bwMode="auto">
                <a:xfrm>
                  <a:off x="5317399" y="3823590"/>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212</a:t>
                  </a:r>
                </a:p>
              </p:txBody>
            </p:sp>
            <p:sp>
              <p:nvSpPr>
                <p:cNvPr id="22578" name="TextBox 49">
                  <a:extLst>
                    <a:ext uri="{FF2B5EF4-FFF2-40B4-BE49-F238E27FC236}">
                      <a16:creationId xmlns:a16="http://schemas.microsoft.com/office/drawing/2014/main" id="{50AA39A2-03A4-42CB-9E92-472DEDCBA72F}"/>
                    </a:ext>
                  </a:extLst>
                </p:cNvPr>
                <p:cNvSpPr txBox="1">
                  <a:spLocks noChangeArrowheads="1"/>
                </p:cNvSpPr>
                <p:nvPr/>
              </p:nvSpPr>
              <p:spPr bwMode="auto">
                <a:xfrm>
                  <a:off x="5589598" y="3504525"/>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211</a:t>
                  </a:r>
                </a:p>
              </p:txBody>
            </p:sp>
            <p:sp>
              <p:nvSpPr>
                <p:cNvPr id="22579" name="TextBox 50">
                  <a:extLst>
                    <a:ext uri="{FF2B5EF4-FFF2-40B4-BE49-F238E27FC236}">
                      <a16:creationId xmlns:a16="http://schemas.microsoft.com/office/drawing/2014/main" id="{1292AE55-269A-4455-8304-3A26224888E9}"/>
                    </a:ext>
                  </a:extLst>
                </p:cNvPr>
                <p:cNvSpPr txBox="1">
                  <a:spLocks noChangeArrowheads="1"/>
                </p:cNvSpPr>
                <p:nvPr/>
              </p:nvSpPr>
              <p:spPr bwMode="auto">
                <a:xfrm>
                  <a:off x="5988871" y="3386153"/>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210</a:t>
                  </a:r>
                </a:p>
              </p:txBody>
            </p:sp>
            <p:sp>
              <p:nvSpPr>
                <p:cNvPr id="22580" name="TextBox 51">
                  <a:extLst>
                    <a:ext uri="{FF2B5EF4-FFF2-40B4-BE49-F238E27FC236}">
                      <a16:creationId xmlns:a16="http://schemas.microsoft.com/office/drawing/2014/main" id="{5F121BE5-C526-4B06-9077-A10409B86230}"/>
                    </a:ext>
                  </a:extLst>
                </p:cNvPr>
                <p:cNvSpPr txBox="1">
                  <a:spLocks noChangeArrowheads="1"/>
                </p:cNvSpPr>
                <p:nvPr/>
              </p:nvSpPr>
              <p:spPr bwMode="auto">
                <a:xfrm>
                  <a:off x="6350297" y="3630081"/>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209</a:t>
                  </a:r>
                </a:p>
              </p:txBody>
            </p:sp>
            <p:pic>
              <p:nvPicPr>
                <p:cNvPr id="22581" name="Picture 23">
                  <a:extLst>
                    <a:ext uri="{FF2B5EF4-FFF2-40B4-BE49-F238E27FC236}">
                      <a16:creationId xmlns:a16="http://schemas.microsoft.com/office/drawing/2014/main" id="{69D1CFB9-0640-4D67-91FC-7442224E7D7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10619" y="3825097"/>
                  <a:ext cx="1944964" cy="167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582" name="Group 25">
                  <a:extLst>
                    <a:ext uri="{FF2B5EF4-FFF2-40B4-BE49-F238E27FC236}">
                      <a16:creationId xmlns:a16="http://schemas.microsoft.com/office/drawing/2014/main" id="{89D5134B-5C71-48B6-A448-17C531612D52}"/>
                    </a:ext>
                  </a:extLst>
                </p:cNvPr>
                <p:cNvGrpSpPr>
                  <a:grpSpLocks/>
                </p:cNvGrpSpPr>
                <p:nvPr/>
              </p:nvGrpSpPr>
              <p:grpSpPr bwMode="auto">
                <a:xfrm>
                  <a:off x="6367679" y="4669453"/>
                  <a:ext cx="587876" cy="566313"/>
                  <a:chOff x="6388292" y="1654635"/>
                  <a:chExt cx="587876" cy="566313"/>
                </a:xfrm>
              </p:grpSpPr>
              <p:sp>
                <p:nvSpPr>
                  <p:cNvPr id="54" name="Oval 53">
                    <a:extLst>
                      <a:ext uri="{FF2B5EF4-FFF2-40B4-BE49-F238E27FC236}">
                        <a16:creationId xmlns:a16="http://schemas.microsoft.com/office/drawing/2014/main" id="{C73BC0DD-9979-4B53-8936-351E438EB1F5}"/>
                      </a:ext>
                    </a:extLst>
                  </p:cNvPr>
                  <p:cNvSpPr/>
                  <p:nvPr/>
                </p:nvSpPr>
                <p:spPr>
                  <a:xfrm>
                    <a:off x="6397078" y="1655377"/>
                    <a:ext cx="568284" cy="56510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85" name="TextBox 52">
                    <a:extLst>
                      <a:ext uri="{FF2B5EF4-FFF2-40B4-BE49-F238E27FC236}">
                        <a16:creationId xmlns:a16="http://schemas.microsoft.com/office/drawing/2014/main" id="{9EC50231-1C38-4654-BA98-5F6D2EE15E57}"/>
                      </a:ext>
                    </a:extLst>
                  </p:cNvPr>
                  <p:cNvSpPr txBox="1">
                    <a:spLocks noChangeArrowheads="1"/>
                  </p:cNvSpPr>
                  <p:nvPr/>
                </p:nvSpPr>
                <p:spPr bwMode="auto">
                  <a:xfrm>
                    <a:off x="6388292" y="1745135"/>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214</a:t>
                    </a:r>
                  </a:p>
                </p:txBody>
              </p:sp>
            </p:grpSp>
            <p:sp>
              <p:nvSpPr>
                <p:cNvPr id="22583" name="TextBox 58">
                  <a:extLst>
                    <a:ext uri="{FF2B5EF4-FFF2-40B4-BE49-F238E27FC236}">
                      <a16:creationId xmlns:a16="http://schemas.microsoft.com/office/drawing/2014/main" id="{5C2AB0A0-4AAE-48F7-A5B2-3E2DEC203485}"/>
                    </a:ext>
                  </a:extLst>
                </p:cNvPr>
                <p:cNvSpPr txBox="1">
                  <a:spLocks noChangeArrowheads="1"/>
                </p:cNvSpPr>
                <p:nvPr/>
              </p:nvSpPr>
              <p:spPr bwMode="auto">
                <a:xfrm>
                  <a:off x="6702966" y="3415816"/>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208</a:t>
                  </a:r>
                </a:p>
              </p:txBody>
            </p:sp>
          </p:grpSp>
          <p:sp>
            <p:nvSpPr>
              <p:cNvPr id="22574" name="TextBox 62">
                <a:extLst>
                  <a:ext uri="{FF2B5EF4-FFF2-40B4-BE49-F238E27FC236}">
                    <a16:creationId xmlns:a16="http://schemas.microsoft.com/office/drawing/2014/main" id="{DDD9BD51-8F97-411C-8311-BF699A21137D}"/>
                  </a:ext>
                </a:extLst>
              </p:cNvPr>
              <p:cNvSpPr txBox="1">
                <a:spLocks noChangeArrowheads="1"/>
              </p:cNvSpPr>
              <p:nvPr/>
            </p:nvSpPr>
            <p:spPr bwMode="auto">
              <a:xfrm>
                <a:off x="7163218" y="3290119"/>
                <a:ext cx="587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207</a:t>
                </a:r>
              </a:p>
            </p:txBody>
          </p:sp>
        </p:grpSp>
        <p:sp>
          <p:nvSpPr>
            <p:cNvPr id="22572" name="TextBox 62">
              <a:extLst>
                <a:ext uri="{FF2B5EF4-FFF2-40B4-BE49-F238E27FC236}">
                  <a16:creationId xmlns:a16="http://schemas.microsoft.com/office/drawing/2014/main" id="{8998252D-1D22-46E5-8065-B0CD3F44D6F5}"/>
                </a:ext>
              </a:extLst>
            </p:cNvPr>
            <p:cNvSpPr txBox="1">
              <a:spLocks noChangeArrowheads="1"/>
            </p:cNvSpPr>
            <p:nvPr/>
          </p:nvSpPr>
          <p:spPr bwMode="auto">
            <a:xfrm>
              <a:off x="7367632" y="3630378"/>
              <a:ext cx="587918" cy="369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206</a:t>
              </a:r>
            </a:p>
          </p:txBody>
        </p:sp>
      </p:grpSp>
      <p:grpSp>
        <p:nvGrpSpPr>
          <p:cNvPr id="2" name="C">
            <a:extLst>
              <a:ext uri="{FF2B5EF4-FFF2-40B4-BE49-F238E27FC236}">
                <a16:creationId xmlns:a16="http://schemas.microsoft.com/office/drawing/2014/main" id="{4D9B2895-9967-4E12-9813-2E0F3C95DC4B}"/>
              </a:ext>
            </a:extLst>
          </p:cNvPr>
          <p:cNvGrpSpPr>
            <a:grpSpLocks/>
          </p:cNvGrpSpPr>
          <p:nvPr/>
        </p:nvGrpSpPr>
        <p:grpSpPr bwMode="auto">
          <a:xfrm>
            <a:off x="5111750" y="2581275"/>
            <a:ext cx="2998788" cy="2998788"/>
            <a:chOff x="5111983" y="2581757"/>
            <a:chExt cx="2998573" cy="2998573"/>
          </a:xfrm>
        </p:grpSpPr>
        <p:grpSp>
          <p:nvGrpSpPr>
            <p:cNvPr id="22558" name="C">
              <a:extLst>
                <a:ext uri="{FF2B5EF4-FFF2-40B4-BE49-F238E27FC236}">
                  <a16:creationId xmlns:a16="http://schemas.microsoft.com/office/drawing/2014/main" id="{2205BB23-94D0-468F-BE59-9E023EF8A4E3}"/>
                </a:ext>
              </a:extLst>
            </p:cNvPr>
            <p:cNvGrpSpPr>
              <a:grpSpLocks/>
            </p:cNvGrpSpPr>
            <p:nvPr/>
          </p:nvGrpSpPr>
          <p:grpSpPr bwMode="auto">
            <a:xfrm>
              <a:off x="5111983" y="2581757"/>
              <a:ext cx="2998573" cy="2998573"/>
              <a:chOff x="5111983" y="2581757"/>
              <a:chExt cx="2998573" cy="2998573"/>
            </a:xfrm>
          </p:grpSpPr>
          <p:grpSp>
            <p:nvGrpSpPr>
              <p:cNvPr id="22560" name="C">
                <a:extLst>
                  <a:ext uri="{FF2B5EF4-FFF2-40B4-BE49-F238E27FC236}">
                    <a16:creationId xmlns:a16="http://schemas.microsoft.com/office/drawing/2014/main" id="{A8348E33-4B4E-49E5-8292-F5F55FC87A2D}"/>
                  </a:ext>
                </a:extLst>
              </p:cNvPr>
              <p:cNvGrpSpPr>
                <a:grpSpLocks/>
              </p:cNvGrpSpPr>
              <p:nvPr/>
            </p:nvGrpSpPr>
            <p:grpSpPr bwMode="auto">
              <a:xfrm>
                <a:off x="5111983" y="2581757"/>
                <a:ext cx="2998573" cy="2998573"/>
                <a:chOff x="5111983" y="2921391"/>
                <a:chExt cx="2998573" cy="2998573"/>
              </a:xfrm>
            </p:grpSpPr>
            <p:grpSp>
              <p:nvGrpSpPr>
                <p:cNvPr id="22562" name="C">
                  <a:extLst>
                    <a:ext uri="{FF2B5EF4-FFF2-40B4-BE49-F238E27FC236}">
                      <a16:creationId xmlns:a16="http://schemas.microsoft.com/office/drawing/2014/main" id="{6BC4454E-8BC0-434E-A2F9-786AECE1F472}"/>
                    </a:ext>
                  </a:extLst>
                </p:cNvPr>
                <p:cNvGrpSpPr>
                  <a:grpSpLocks/>
                </p:cNvGrpSpPr>
                <p:nvPr/>
              </p:nvGrpSpPr>
              <p:grpSpPr bwMode="auto">
                <a:xfrm>
                  <a:off x="5111983" y="2921391"/>
                  <a:ext cx="2998573" cy="2998573"/>
                  <a:chOff x="5111983" y="2921391"/>
                  <a:chExt cx="2998573" cy="2998573"/>
                </a:xfrm>
              </p:grpSpPr>
              <p:sp>
                <p:nvSpPr>
                  <p:cNvPr id="31" name="Oval 30">
                    <a:extLst>
                      <a:ext uri="{FF2B5EF4-FFF2-40B4-BE49-F238E27FC236}">
                        <a16:creationId xmlns:a16="http://schemas.microsoft.com/office/drawing/2014/main" id="{82732C06-C2A5-40A4-9C67-102ED5DB8A26}"/>
                      </a:ext>
                    </a:extLst>
                  </p:cNvPr>
                  <p:cNvSpPr/>
                  <p:nvPr/>
                </p:nvSpPr>
                <p:spPr>
                  <a:xfrm>
                    <a:off x="5111983"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id="{2C0B5221-096D-4966-9708-604A9A82D859}"/>
                      </a:ext>
                    </a:extLst>
                  </p:cNvPr>
                  <p:cNvSpPr/>
                  <p:nvPr/>
                </p:nvSpPr>
                <p:spPr>
                  <a:xfrm>
                    <a:off x="5380252" y="4018275"/>
                    <a:ext cx="293666" cy="29525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1</a:t>
                    </a:r>
                  </a:p>
                </p:txBody>
              </p:sp>
              <p:sp>
                <p:nvSpPr>
                  <p:cNvPr id="34" name="Oval 33">
                    <a:extLst>
                      <a:ext uri="{FF2B5EF4-FFF2-40B4-BE49-F238E27FC236}">
                        <a16:creationId xmlns:a16="http://schemas.microsoft.com/office/drawing/2014/main" id="{FF8AEB27-5876-4F72-8193-D4ADB5BC3317}"/>
                      </a:ext>
                    </a:extLst>
                  </p:cNvPr>
                  <p:cNvSpPr/>
                  <p:nvPr/>
                </p:nvSpPr>
                <p:spPr>
                  <a:xfrm>
                    <a:off x="5554864" y="3689686"/>
                    <a:ext cx="293666" cy="29366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2</a:t>
                    </a:r>
                  </a:p>
                </p:txBody>
              </p:sp>
              <p:sp>
                <p:nvSpPr>
                  <p:cNvPr id="35" name="Oval 34">
                    <a:extLst>
                      <a:ext uri="{FF2B5EF4-FFF2-40B4-BE49-F238E27FC236}">
                        <a16:creationId xmlns:a16="http://schemas.microsoft.com/office/drawing/2014/main" id="{5DFD9156-B8F3-4300-B34D-DEF07E38825E}"/>
                      </a:ext>
                    </a:extLst>
                  </p:cNvPr>
                  <p:cNvSpPr/>
                  <p:nvPr/>
                </p:nvSpPr>
                <p:spPr>
                  <a:xfrm>
                    <a:off x="5865992" y="3488088"/>
                    <a:ext cx="293666"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3</a:t>
                    </a:r>
                  </a:p>
                </p:txBody>
              </p:sp>
              <p:sp>
                <p:nvSpPr>
                  <p:cNvPr id="36" name="Oval 35">
                    <a:extLst>
                      <a:ext uri="{FF2B5EF4-FFF2-40B4-BE49-F238E27FC236}">
                        <a16:creationId xmlns:a16="http://schemas.microsoft.com/office/drawing/2014/main" id="{86EA49D2-8289-4BEC-9A11-D515FC7CB7E5}"/>
                      </a:ext>
                    </a:extLst>
                  </p:cNvPr>
                  <p:cNvSpPr/>
                  <p:nvPr/>
                </p:nvSpPr>
                <p:spPr>
                  <a:xfrm>
                    <a:off x="6202518" y="3446816"/>
                    <a:ext cx="293666"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4</a:t>
                    </a:r>
                  </a:p>
                </p:txBody>
              </p:sp>
              <p:sp>
                <p:nvSpPr>
                  <p:cNvPr id="37" name="Oval 36">
                    <a:extLst>
                      <a:ext uri="{FF2B5EF4-FFF2-40B4-BE49-F238E27FC236}">
                        <a16:creationId xmlns:a16="http://schemas.microsoft.com/office/drawing/2014/main" id="{5D772750-9271-4F19-8AF2-695C11EC97E5}"/>
                      </a:ext>
                    </a:extLst>
                  </p:cNvPr>
                  <p:cNvSpPr/>
                  <p:nvPr/>
                </p:nvSpPr>
                <p:spPr>
                  <a:xfrm>
                    <a:off x="6486659" y="3697623"/>
                    <a:ext cx="293667"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5</a:t>
                    </a:r>
                  </a:p>
                </p:txBody>
              </p:sp>
            </p:grpSp>
            <p:pic>
              <p:nvPicPr>
                <p:cNvPr id="22563" name="Picture 55">
                  <a:extLst>
                    <a:ext uri="{FF2B5EF4-FFF2-40B4-BE49-F238E27FC236}">
                      <a16:creationId xmlns:a16="http://schemas.microsoft.com/office/drawing/2014/main" id="{7EF9A8C1-B96E-42F5-9F51-FFA3BCC40E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8648" y="3815681"/>
                  <a:ext cx="2065367" cy="1776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Oval 57">
                  <a:extLst>
                    <a:ext uri="{FF2B5EF4-FFF2-40B4-BE49-F238E27FC236}">
                      <a16:creationId xmlns:a16="http://schemas.microsoft.com/office/drawing/2014/main" id="{585CE5BA-FD43-40DA-BFE1-7DCD65D7D9E1}"/>
                    </a:ext>
                  </a:extLst>
                </p:cNvPr>
                <p:cNvSpPr/>
                <p:nvPr/>
              </p:nvSpPr>
              <p:spPr>
                <a:xfrm>
                  <a:off x="6796200" y="3530947"/>
                  <a:ext cx="295254" cy="29366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6</a:t>
                  </a:r>
                </a:p>
              </p:txBody>
            </p:sp>
          </p:grpSp>
          <p:sp>
            <p:nvSpPr>
              <p:cNvPr id="57" name="Oval 56">
                <a:extLst>
                  <a:ext uri="{FF2B5EF4-FFF2-40B4-BE49-F238E27FC236}">
                    <a16:creationId xmlns:a16="http://schemas.microsoft.com/office/drawing/2014/main" id="{A850A18B-6A44-4C0A-B1D4-2DD74CB34BFA}"/>
                  </a:ext>
                </a:extLst>
              </p:cNvPr>
              <p:cNvSpPr/>
              <p:nvPr/>
            </p:nvSpPr>
            <p:spPr>
              <a:xfrm>
                <a:off x="7081930" y="3046862"/>
                <a:ext cx="295254" cy="29366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7</a:t>
                </a:r>
              </a:p>
            </p:txBody>
          </p:sp>
        </p:grpSp>
        <p:sp>
          <p:nvSpPr>
            <p:cNvPr id="64" name="Oval 63">
              <a:extLst>
                <a:ext uri="{FF2B5EF4-FFF2-40B4-BE49-F238E27FC236}">
                  <a16:creationId xmlns:a16="http://schemas.microsoft.com/office/drawing/2014/main" id="{98F9BF0C-9695-4F40-8872-6047DB9AECBB}"/>
                </a:ext>
              </a:extLst>
            </p:cNvPr>
            <p:cNvSpPr/>
            <p:nvPr/>
          </p:nvSpPr>
          <p:spPr>
            <a:xfrm>
              <a:off x="7294640" y="3321479"/>
              <a:ext cx="293666" cy="29366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8</a:t>
              </a:r>
            </a:p>
          </p:txBody>
        </p:sp>
      </p:grpSp>
      <p:grpSp>
        <p:nvGrpSpPr>
          <p:cNvPr id="29" name="B">
            <a:extLst>
              <a:ext uri="{FF2B5EF4-FFF2-40B4-BE49-F238E27FC236}">
                <a16:creationId xmlns:a16="http://schemas.microsoft.com/office/drawing/2014/main" id="{D885ABE6-1A9A-4F93-8062-BE6AA508BA83}"/>
              </a:ext>
            </a:extLst>
          </p:cNvPr>
          <p:cNvGrpSpPr>
            <a:grpSpLocks/>
          </p:cNvGrpSpPr>
          <p:nvPr/>
        </p:nvGrpSpPr>
        <p:grpSpPr bwMode="auto">
          <a:xfrm>
            <a:off x="5083175" y="2571750"/>
            <a:ext cx="2998788" cy="2998788"/>
            <a:chOff x="5100852" y="2921391"/>
            <a:chExt cx="2998573" cy="2998573"/>
          </a:xfrm>
        </p:grpSpPr>
        <p:sp>
          <p:nvSpPr>
            <p:cNvPr id="23" name="Oval 22">
              <a:extLst>
                <a:ext uri="{FF2B5EF4-FFF2-40B4-BE49-F238E27FC236}">
                  <a16:creationId xmlns:a16="http://schemas.microsoft.com/office/drawing/2014/main" id="{0FE56608-094D-48B2-87C9-BFB573349502}"/>
                </a:ext>
              </a:extLst>
            </p:cNvPr>
            <p:cNvSpPr/>
            <p:nvPr/>
          </p:nvSpPr>
          <p:spPr>
            <a:xfrm>
              <a:off x="5100852"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 name="Picture 24">
              <a:extLst>
                <a:ext uri="{FF2B5EF4-FFF2-40B4-BE49-F238E27FC236}">
                  <a16:creationId xmlns:a16="http://schemas.microsoft.com/office/drawing/2014/main" id="{8AD37FED-1686-4893-948C-91AB1EDA174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368" t="-39995" r="-9506" b="21313"/>
            <a:stretch/>
          </p:blipFill>
          <p:spPr>
            <a:xfrm>
              <a:off x="5112326" y="2926081"/>
              <a:ext cx="2959331" cy="2992581"/>
            </a:xfrm>
            <a:prstGeom prst="ellipse">
              <a:avLst/>
            </a:prstGeom>
            <a:solidFill>
              <a:srgbClr val="66FF66"/>
            </a:solidFill>
          </p:spPr>
        </p:pic>
        <p:pic>
          <p:nvPicPr>
            <p:cNvPr id="22556" name="Picture 26">
              <a:extLst>
                <a:ext uri="{FF2B5EF4-FFF2-40B4-BE49-F238E27FC236}">
                  <a16:creationId xmlns:a16="http://schemas.microsoft.com/office/drawing/2014/main" id="{BAF8D313-58A1-4B14-99E8-147C9D12BAA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96562" y="3136220"/>
              <a:ext cx="1457225" cy="114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7" name="TextBox 27">
              <a:extLst>
                <a:ext uri="{FF2B5EF4-FFF2-40B4-BE49-F238E27FC236}">
                  <a16:creationId xmlns:a16="http://schemas.microsoft.com/office/drawing/2014/main" id="{20A8D101-DB81-447E-973E-E196346079B4}"/>
                </a:ext>
              </a:extLst>
            </p:cNvPr>
            <p:cNvSpPr txBox="1">
              <a:spLocks noChangeArrowheads="1"/>
            </p:cNvSpPr>
            <p:nvPr/>
          </p:nvSpPr>
          <p:spPr bwMode="auto">
            <a:xfrm>
              <a:off x="6309348" y="3319398"/>
              <a:ext cx="11697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214</a:t>
              </a:r>
            </a:p>
          </p:txBody>
        </p:sp>
      </p:grpSp>
      <p:grpSp>
        <p:nvGrpSpPr>
          <p:cNvPr id="6" name="A">
            <a:extLst>
              <a:ext uri="{FF2B5EF4-FFF2-40B4-BE49-F238E27FC236}">
                <a16:creationId xmlns:a16="http://schemas.microsoft.com/office/drawing/2014/main" id="{A8536C74-6F62-40F1-964D-2FF473387C24}"/>
              </a:ext>
            </a:extLst>
          </p:cNvPr>
          <p:cNvGrpSpPr>
            <a:grpSpLocks/>
          </p:cNvGrpSpPr>
          <p:nvPr/>
        </p:nvGrpSpPr>
        <p:grpSpPr bwMode="auto">
          <a:xfrm>
            <a:off x="5100638" y="2581275"/>
            <a:ext cx="2998787" cy="2998788"/>
            <a:chOff x="5101195" y="2921391"/>
            <a:chExt cx="2998573" cy="2998573"/>
          </a:xfrm>
        </p:grpSpPr>
        <p:sp>
          <p:nvSpPr>
            <p:cNvPr id="12" name="Oval 11">
              <a:extLst>
                <a:ext uri="{FF2B5EF4-FFF2-40B4-BE49-F238E27FC236}">
                  <a16:creationId xmlns:a16="http://schemas.microsoft.com/office/drawing/2014/main" id="{DFFA7614-C756-42F0-86EE-DCBD5BF0403A}"/>
                </a:ext>
              </a:extLst>
            </p:cNvPr>
            <p:cNvSpPr/>
            <p:nvPr/>
          </p:nvSpPr>
          <p:spPr>
            <a:xfrm>
              <a:off x="5101195" y="2921391"/>
              <a:ext cx="2998573" cy="299857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53" name="Picture 3">
              <a:extLst>
                <a:ext uri="{FF2B5EF4-FFF2-40B4-BE49-F238E27FC236}">
                  <a16:creationId xmlns:a16="http://schemas.microsoft.com/office/drawing/2014/main" id="{AAA68FE5-C37D-4009-8D6E-AC4AB95F4E5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4913" y="3525721"/>
              <a:ext cx="2351182" cy="2022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534" name="Whole Class">
            <a:extLst>
              <a:ext uri="{FF2B5EF4-FFF2-40B4-BE49-F238E27FC236}">
                <a16:creationId xmlns:a16="http://schemas.microsoft.com/office/drawing/2014/main" id="{E37B67E7-47B9-4DDC-962B-E3797F3E9D2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Rectangle 4">
            <a:extLst>
              <a:ext uri="{FF2B5EF4-FFF2-40B4-BE49-F238E27FC236}">
                <a16:creationId xmlns:a16="http://schemas.microsoft.com/office/drawing/2014/main" id="{5E93C0FE-5C8C-413F-8A61-E4D4F4D83CB8}"/>
              </a:ext>
            </a:extLst>
          </p:cNvPr>
          <p:cNvSpPr>
            <a:spLocks noChangeArrowheads="1"/>
          </p:cNvSpPr>
          <p:nvPr/>
        </p:nvSpPr>
        <p:spPr bwMode="auto">
          <a:xfrm>
            <a:off x="755650" y="17637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out, you can use a range of methods.</a:t>
            </a:r>
          </a:p>
        </p:txBody>
      </p:sp>
      <p:grpSp>
        <p:nvGrpSpPr>
          <p:cNvPr id="21" name="4">
            <a:extLst>
              <a:ext uri="{FF2B5EF4-FFF2-40B4-BE49-F238E27FC236}">
                <a16:creationId xmlns:a16="http://schemas.microsoft.com/office/drawing/2014/main" id="{95ACD7F9-3641-4E0A-8CC0-1288FC575366}"/>
              </a:ext>
            </a:extLst>
          </p:cNvPr>
          <p:cNvGrpSpPr>
            <a:grpSpLocks/>
          </p:cNvGrpSpPr>
          <p:nvPr/>
        </p:nvGrpSpPr>
        <p:grpSpPr bwMode="auto">
          <a:xfrm>
            <a:off x="763588" y="4497388"/>
            <a:ext cx="4337050" cy="646112"/>
            <a:chOff x="763888" y="5407005"/>
            <a:chExt cx="4337307" cy="646331"/>
          </a:xfrm>
        </p:grpSpPr>
        <p:sp>
          <p:nvSpPr>
            <p:cNvPr id="22550" name="Rectangle 9">
              <a:extLst>
                <a:ext uri="{FF2B5EF4-FFF2-40B4-BE49-F238E27FC236}">
                  <a16:creationId xmlns:a16="http://schemas.microsoft.com/office/drawing/2014/main" id="{9A4A7A44-8A20-4BD0-998F-C43D31AB4114}"/>
                </a:ext>
              </a:extLst>
            </p:cNvPr>
            <p:cNvSpPr>
              <a:spLocks noChangeArrowheads="1"/>
            </p:cNvSpPr>
            <p:nvPr/>
          </p:nvSpPr>
          <p:spPr bwMode="auto">
            <a:xfrm>
              <a:off x="1241768" y="5407005"/>
              <a:ext cx="38594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Count 8 numbers back from 214 using your fingers to help you.</a:t>
              </a:r>
              <a:endParaRPr lang="en-GB" altLang="en-US">
                <a:solidFill>
                  <a:srgbClr val="FF0000"/>
                </a:solidFill>
              </a:endParaRPr>
            </a:p>
          </p:txBody>
        </p:sp>
        <p:sp>
          <p:nvSpPr>
            <p:cNvPr id="17" name="Rectangle 16">
              <a:extLst>
                <a:ext uri="{FF2B5EF4-FFF2-40B4-BE49-F238E27FC236}">
                  <a16:creationId xmlns:a16="http://schemas.microsoft.com/office/drawing/2014/main" id="{3F090190-6F43-4257-B5A1-84BF4DB3594A}"/>
                </a:ext>
              </a:extLst>
            </p:cNvPr>
            <p:cNvSpPr/>
            <p:nvPr/>
          </p:nvSpPr>
          <p:spPr>
            <a:xfrm>
              <a:off x="763888" y="5472114"/>
              <a:ext cx="485804" cy="52087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20" name="3">
            <a:extLst>
              <a:ext uri="{FF2B5EF4-FFF2-40B4-BE49-F238E27FC236}">
                <a16:creationId xmlns:a16="http://schemas.microsoft.com/office/drawing/2014/main" id="{E7A10D9A-B223-4BED-B49C-E7F0012BF21B}"/>
              </a:ext>
            </a:extLst>
          </p:cNvPr>
          <p:cNvGrpSpPr>
            <a:grpSpLocks/>
          </p:cNvGrpSpPr>
          <p:nvPr/>
        </p:nvGrpSpPr>
        <p:grpSpPr bwMode="auto">
          <a:xfrm>
            <a:off x="763588" y="3876675"/>
            <a:ext cx="2559050" cy="520700"/>
            <a:chOff x="763888" y="4657699"/>
            <a:chExt cx="2558899" cy="521001"/>
          </a:xfrm>
        </p:grpSpPr>
        <p:sp>
          <p:nvSpPr>
            <p:cNvPr id="22548" name="Rectangle 8">
              <a:extLst>
                <a:ext uri="{FF2B5EF4-FFF2-40B4-BE49-F238E27FC236}">
                  <a16:creationId xmlns:a16="http://schemas.microsoft.com/office/drawing/2014/main" id="{661544F0-EB61-4B41-A46F-A2AD47F609F6}"/>
                </a:ext>
              </a:extLst>
            </p:cNvPr>
            <p:cNvSpPr>
              <a:spLocks noChangeArrowheads="1"/>
            </p:cNvSpPr>
            <p:nvPr/>
          </p:nvSpPr>
          <p:spPr bwMode="auto">
            <a:xfrm>
              <a:off x="1241768" y="4733533"/>
              <a:ext cx="20810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Hold 8 fingers up. </a:t>
              </a:r>
            </a:p>
          </p:txBody>
        </p:sp>
        <p:sp>
          <p:nvSpPr>
            <p:cNvPr id="16" name="Rectangle 15">
              <a:extLst>
                <a:ext uri="{FF2B5EF4-FFF2-40B4-BE49-F238E27FC236}">
                  <a16:creationId xmlns:a16="http://schemas.microsoft.com/office/drawing/2014/main" id="{CF313781-6116-4B61-ABFF-C930DEDF0B2A}"/>
                </a:ext>
              </a:extLst>
            </p:cNvPr>
            <p:cNvSpPr/>
            <p:nvPr/>
          </p:nvSpPr>
          <p:spPr>
            <a:xfrm>
              <a:off x="763888" y="4657699"/>
              <a:ext cx="485746"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9" name="2">
            <a:extLst>
              <a:ext uri="{FF2B5EF4-FFF2-40B4-BE49-F238E27FC236}">
                <a16:creationId xmlns:a16="http://schemas.microsoft.com/office/drawing/2014/main" id="{7D9B9525-32DC-487B-BD3D-BC96AA66E567}"/>
              </a:ext>
            </a:extLst>
          </p:cNvPr>
          <p:cNvGrpSpPr>
            <a:grpSpLocks/>
          </p:cNvGrpSpPr>
          <p:nvPr/>
        </p:nvGrpSpPr>
        <p:grpSpPr bwMode="auto">
          <a:xfrm>
            <a:off x="763588" y="3132138"/>
            <a:ext cx="3297237" cy="646112"/>
            <a:chOff x="763888" y="3774346"/>
            <a:chExt cx="3297452" cy="646331"/>
          </a:xfrm>
        </p:grpSpPr>
        <p:sp>
          <p:nvSpPr>
            <p:cNvPr id="22546" name="Rectangle 7">
              <a:extLst>
                <a:ext uri="{FF2B5EF4-FFF2-40B4-BE49-F238E27FC236}">
                  <a16:creationId xmlns:a16="http://schemas.microsoft.com/office/drawing/2014/main" id="{4DD31B7A-6CDB-4575-A4DB-57DD5D84BE32}"/>
                </a:ext>
              </a:extLst>
            </p:cNvPr>
            <p:cNvSpPr>
              <a:spLocks noChangeArrowheads="1"/>
            </p:cNvSpPr>
            <p:nvPr/>
          </p:nvSpPr>
          <p:spPr bwMode="auto">
            <a:xfrm>
              <a:off x="1241768" y="3774346"/>
              <a:ext cx="28195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Place the biggest number in your head.</a:t>
              </a:r>
            </a:p>
          </p:txBody>
        </p:sp>
        <p:sp>
          <p:nvSpPr>
            <p:cNvPr id="15" name="Rectangle 14">
              <a:extLst>
                <a:ext uri="{FF2B5EF4-FFF2-40B4-BE49-F238E27FC236}">
                  <a16:creationId xmlns:a16="http://schemas.microsoft.com/office/drawing/2014/main" id="{D212410C-2F4E-4AFF-A7C7-6B1EC193A477}"/>
                </a:ext>
              </a:extLst>
            </p:cNvPr>
            <p:cNvSpPr/>
            <p:nvPr/>
          </p:nvSpPr>
          <p:spPr>
            <a:xfrm>
              <a:off x="763888" y="3842631"/>
              <a:ext cx="485807" cy="52087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8" name="1">
            <a:extLst>
              <a:ext uri="{FF2B5EF4-FFF2-40B4-BE49-F238E27FC236}">
                <a16:creationId xmlns:a16="http://schemas.microsoft.com/office/drawing/2014/main" id="{4493EB05-7483-4B7A-98AF-9DE458E69ABC}"/>
              </a:ext>
            </a:extLst>
          </p:cNvPr>
          <p:cNvGrpSpPr>
            <a:grpSpLocks/>
          </p:cNvGrpSpPr>
          <p:nvPr/>
        </p:nvGrpSpPr>
        <p:grpSpPr bwMode="auto">
          <a:xfrm>
            <a:off x="763588" y="2386013"/>
            <a:ext cx="3643312" cy="646112"/>
            <a:chOff x="763888" y="2964871"/>
            <a:chExt cx="3643387" cy="646331"/>
          </a:xfrm>
        </p:grpSpPr>
        <p:sp>
          <p:nvSpPr>
            <p:cNvPr id="22544" name="Rectangle 6">
              <a:extLst>
                <a:ext uri="{FF2B5EF4-FFF2-40B4-BE49-F238E27FC236}">
                  <a16:creationId xmlns:a16="http://schemas.microsoft.com/office/drawing/2014/main" id="{7C96DDCE-1B14-40C8-8668-2332EBB2D17C}"/>
                </a:ext>
              </a:extLst>
            </p:cNvPr>
            <p:cNvSpPr>
              <a:spLocks noChangeArrowheads="1"/>
            </p:cNvSpPr>
            <p:nvPr/>
          </p:nvSpPr>
          <p:spPr bwMode="auto">
            <a:xfrm>
              <a:off x="1241768" y="2964871"/>
              <a:ext cx="31655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The first method you can use is using your fingers.</a:t>
              </a:r>
            </a:p>
          </p:txBody>
        </p:sp>
        <p:sp>
          <p:nvSpPr>
            <p:cNvPr id="14" name="Rectangle 13">
              <a:extLst>
                <a:ext uri="{FF2B5EF4-FFF2-40B4-BE49-F238E27FC236}">
                  <a16:creationId xmlns:a16="http://schemas.microsoft.com/office/drawing/2014/main" id="{E4B54E7B-CFF0-466B-A078-324990DECE84}"/>
                </a:ext>
              </a:extLst>
            </p:cNvPr>
            <p:cNvSpPr/>
            <p:nvPr/>
          </p:nvSpPr>
          <p:spPr>
            <a:xfrm>
              <a:off x="763888" y="3026804"/>
              <a:ext cx="485785" cy="52246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60" name="5">
            <a:extLst>
              <a:ext uri="{FF2B5EF4-FFF2-40B4-BE49-F238E27FC236}">
                <a16:creationId xmlns:a16="http://schemas.microsoft.com/office/drawing/2014/main" id="{C5337BA1-0E59-42D3-B16D-0D892C841D0E}"/>
              </a:ext>
            </a:extLst>
          </p:cNvPr>
          <p:cNvGrpSpPr>
            <a:grpSpLocks/>
          </p:cNvGrpSpPr>
          <p:nvPr/>
        </p:nvGrpSpPr>
        <p:grpSpPr bwMode="auto">
          <a:xfrm>
            <a:off x="755650" y="5241925"/>
            <a:ext cx="2582863" cy="520700"/>
            <a:chOff x="763888" y="4657699"/>
            <a:chExt cx="2582943" cy="521001"/>
          </a:xfrm>
        </p:grpSpPr>
        <p:sp>
          <p:nvSpPr>
            <p:cNvPr id="22542" name="Rectangle 60">
              <a:extLst>
                <a:ext uri="{FF2B5EF4-FFF2-40B4-BE49-F238E27FC236}">
                  <a16:creationId xmlns:a16="http://schemas.microsoft.com/office/drawing/2014/main" id="{29C9A9B0-3B96-45BB-9438-8936D0B51230}"/>
                </a:ext>
              </a:extLst>
            </p:cNvPr>
            <p:cNvSpPr>
              <a:spLocks noChangeArrowheads="1"/>
            </p:cNvSpPr>
            <p:nvPr/>
          </p:nvSpPr>
          <p:spPr bwMode="auto">
            <a:xfrm>
              <a:off x="1241768" y="4733533"/>
              <a:ext cx="21050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The answer is 206.</a:t>
              </a:r>
            </a:p>
          </p:txBody>
        </p:sp>
        <p:sp>
          <p:nvSpPr>
            <p:cNvPr id="62" name="Rectangle 61">
              <a:extLst>
                <a:ext uri="{FF2B5EF4-FFF2-40B4-BE49-F238E27FC236}">
                  <a16:creationId xmlns:a16="http://schemas.microsoft.com/office/drawing/2014/main" id="{83B8814F-6B1B-44A3-9312-DF53ECFF61C6}"/>
                </a:ext>
              </a:extLst>
            </p:cNvPr>
            <p:cNvSpPr/>
            <p:nvPr/>
          </p:nvSpPr>
          <p:spPr>
            <a:xfrm>
              <a:off x="763888" y="4657699"/>
              <a:ext cx="485790"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5" name="Rectangle 54">
            <a:extLst>
              <a:ext uri="{FF2B5EF4-FFF2-40B4-BE49-F238E27FC236}">
                <a16:creationId xmlns:a16="http://schemas.microsoft.com/office/drawing/2014/main" id="{C9E27FBF-BDC9-4DE1-93D6-016B734A2989}"/>
              </a:ext>
            </a:extLst>
          </p:cNvPr>
          <p:cNvSpPr/>
          <p:nvPr/>
        </p:nvSpPr>
        <p:spPr>
          <a:xfrm>
            <a:off x="2741371" y="679450"/>
            <a:ext cx="366126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Mission Control</a:t>
            </a:r>
            <a:endParaRPr lang="en-GB" sz="4000"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 presetClass="exit" presetSubtype="0" fill="hold"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par>
                                <p:cTn id="29" presetID="1" presetClass="exit" presetSubtype="0" fill="hold" nodeType="withEffect">
                                  <p:stCondLst>
                                    <p:cond delay="0"/>
                                  </p:stCondLst>
                                  <p:childTnLst>
                                    <p:set>
                                      <p:cBhvr>
                                        <p:cTn id="30" dur="1" fill="hold">
                                          <p:stCondLst>
                                            <p:cond delay="0"/>
                                          </p:stCondLst>
                                        </p:cTn>
                                        <p:tgtEl>
                                          <p:spTgt spid="2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par>
                                <p:cTn id="39" presetID="1" presetClass="exit" presetSubtype="0" fill="hold" nodeType="withEffect">
                                  <p:stCondLst>
                                    <p:cond delay="0"/>
                                  </p:stCondLst>
                                  <p:childTnLst>
                                    <p:set>
                                      <p:cBhvr>
                                        <p:cTn id="40" dur="1" fill="hold">
                                          <p:stCondLst>
                                            <p:cond delay="0"/>
                                          </p:stCondLst>
                                        </p:cTn>
                                        <p:tgtEl>
                                          <p:spTgt spid="2"/>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arrow 1">
            <a:extLst>
              <a:ext uri="{FF2B5EF4-FFF2-40B4-BE49-F238E27FC236}">
                <a16:creationId xmlns:a16="http://schemas.microsoft.com/office/drawing/2014/main" id="{2B5DBADA-CDD6-4AB9-9DF7-180FDDF57C7C}"/>
              </a:ext>
            </a:extLst>
          </p:cNvPr>
          <p:cNvSpPr/>
          <p:nvPr/>
        </p:nvSpPr>
        <p:spPr>
          <a:xfrm flipH="1">
            <a:off x="1036638" y="3429000"/>
            <a:ext cx="4451350" cy="958850"/>
          </a:xfrm>
          <a:prstGeom prst="curved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77" name="arrow 2">
            <a:extLst>
              <a:ext uri="{FF2B5EF4-FFF2-40B4-BE49-F238E27FC236}">
                <a16:creationId xmlns:a16="http://schemas.microsoft.com/office/drawing/2014/main" id="{ECC88044-5324-4971-BE93-F4F96CCC9335}"/>
              </a:ext>
            </a:extLst>
          </p:cNvPr>
          <p:cNvSpPr/>
          <p:nvPr/>
        </p:nvSpPr>
        <p:spPr>
          <a:xfrm flipH="1">
            <a:off x="5487988" y="3448050"/>
            <a:ext cx="2359025" cy="955675"/>
          </a:xfrm>
          <a:prstGeom prst="curved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grpSp>
        <p:nvGrpSpPr>
          <p:cNvPr id="82" name="+7">
            <a:extLst>
              <a:ext uri="{FF2B5EF4-FFF2-40B4-BE49-F238E27FC236}">
                <a16:creationId xmlns:a16="http://schemas.microsoft.com/office/drawing/2014/main" id="{22CA2250-F721-484D-B15B-E54B9D6393A1}"/>
              </a:ext>
            </a:extLst>
          </p:cNvPr>
          <p:cNvGrpSpPr>
            <a:grpSpLocks/>
          </p:cNvGrpSpPr>
          <p:nvPr/>
        </p:nvGrpSpPr>
        <p:grpSpPr bwMode="auto">
          <a:xfrm>
            <a:off x="1200150" y="2586038"/>
            <a:ext cx="6735763" cy="522287"/>
            <a:chOff x="1200129" y="2638004"/>
            <a:chExt cx="6736082" cy="523220"/>
          </a:xfrm>
        </p:grpSpPr>
        <p:cxnSp>
          <p:nvCxnSpPr>
            <p:cNvPr id="80" name="Straight Connector 79">
              <a:extLst>
                <a:ext uri="{FF2B5EF4-FFF2-40B4-BE49-F238E27FC236}">
                  <a16:creationId xmlns:a16="http://schemas.microsoft.com/office/drawing/2014/main" id="{DE2D815B-7E0B-41C1-B805-D81DCF1B5ACD}"/>
                </a:ext>
              </a:extLst>
            </p:cNvPr>
            <p:cNvCxnSpPr/>
            <p:nvPr/>
          </p:nvCxnSpPr>
          <p:spPr>
            <a:xfrm>
              <a:off x="1200129" y="3102382"/>
              <a:ext cx="6736082" cy="0"/>
            </a:xfrm>
            <a:prstGeom prst="line">
              <a:avLst/>
            </a:prstGeom>
            <a:ln w="57150">
              <a:solidFill>
                <a:srgbClr val="66FF66"/>
              </a:solidFill>
            </a:ln>
          </p:spPr>
          <p:style>
            <a:lnRef idx="1">
              <a:schemeClr val="accent1"/>
            </a:lnRef>
            <a:fillRef idx="0">
              <a:schemeClr val="accent1"/>
            </a:fillRef>
            <a:effectRef idx="0">
              <a:schemeClr val="accent1"/>
            </a:effectRef>
            <a:fontRef idx="minor">
              <a:schemeClr val="tx1"/>
            </a:fontRef>
          </p:style>
        </p:cxnSp>
        <p:sp>
          <p:nvSpPr>
            <p:cNvPr id="23585" name="TextBox 80">
              <a:extLst>
                <a:ext uri="{FF2B5EF4-FFF2-40B4-BE49-F238E27FC236}">
                  <a16:creationId xmlns:a16="http://schemas.microsoft.com/office/drawing/2014/main" id="{7E66A7DE-F1B3-40EA-ACA5-ADF21A67DC6D}"/>
                </a:ext>
              </a:extLst>
            </p:cNvPr>
            <p:cNvSpPr txBox="1">
              <a:spLocks noChangeArrowheads="1"/>
            </p:cNvSpPr>
            <p:nvPr/>
          </p:nvSpPr>
          <p:spPr bwMode="auto">
            <a:xfrm>
              <a:off x="1200129" y="2638004"/>
              <a:ext cx="687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-8</a:t>
              </a:r>
            </a:p>
          </p:txBody>
        </p:sp>
      </p:grpSp>
      <p:pic>
        <p:nvPicPr>
          <p:cNvPr id="23557" name="Whole Class">
            <a:extLst>
              <a:ext uri="{FF2B5EF4-FFF2-40B4-BE49-F238E27FC236}">
                <a16:creationId xmlns:a16="http://schemas.microsoft.com/office/drawing/2014/main" id="{15454428-8444-4EF0-977F-C47D3DC746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Rectangle 4">
            <a:extLst>
              <a:ext uri="{FF2B5EF4-FFF2-40B4-BE49-F238E27FC236}">
                <a16:creationId xmlns:a16="http://schemas.microsoft.com/office/drawing/2014/main" id="{4497D554-43A5-4EE1-8486-5DE2E8EB7EE1}"/>
              </a:ext>
            </a:extLst>
          </p:cNvPr>
          <p:cNvSpPr>
            <a:spLocks noChangeArrowheads="1"/>
          </p:cNvSpPr>
          <p:nvPr/>
        </p:nvSpPr>
        <p:spPr bwMode="auto">
          <a:xfrm>
            <a:off x="755650" y="17637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Another way to help you work this out using number bonds to 10.</a:t>
            </a:r>
          </a:p>
        </p:txBody>
      </p:sp>
      <p:grpSp>
        <p:nvGrpSpPr>
          <p:cNvPr id="20" name="3">
            <a:extLst>
              <a:ext uri="{FF2B5EF4-FFF2-40B4-BE49-F238E27FC236}">
                <a16:creationId xmlns:a16="http://schemas.microsoft.com/office/drawing/2014/main" id="{09D92B3F-1D93-48A1-B522-35FAF516D327}"/>
              </a:ext>
            </a:extLst>
          </p:cNvPr>
          <p:cNvGrpSpPr>
            <a:grpSpLocks/>
          </p:cNvGrpSpPr>
          <p:nvPr/>
        </p:nvGrpSpPr>
        <p:grpSpPr bwMode="auto">
          <a:xfrm>
            <a:off x="5824538" y="5584825"/>
            <a:ext cx="2586037" cy="520700"/>
            <a:chOff x="763888" y="4657699"/>
            <a:chExt cx="2585643" cy="521001"/>
          </a:xfrm>
        </p:grpSpPr>
        <p:sp>
          <p:nvSpPr>
            <p:cNvPr id="23582" name="Rectangle 8">
              <a:extLst>
                <a:ext uri="{FF2B5EF4-FFF2-40B4-BE49-F238E27FC236}">
                  <a16:creationId xmlns:a16="http://schemas.microsoft.com/office/drawing/2014/main" id="{EB2EDCEF-BE6A-42AC-B4E8-25DD4F48DF95}"/>
                </a:ext>
              </a:extLst>
            </p:cNvPr>
            <p:cNvSpPr>
              <a:spLocks noChangeArrowheads="1"/>
            </p:cNvSpPr>
            <p:nvPr/>
          </p:nvSpPr>
          <p:spPr bwMode="auto">
            <a:xfrm>
              <a:off x="1241768" y="4733533"/>
              <a:ext cx="2107763" cy="36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The answer is 206.</a:t>
              </a:r>
            </a:p>
          </p:txBody>
        </p:sp>
        <p:sp>
          <p:nvSpPr>
            <p:cNvPr id="16" name="Rectangle 15">
              <a:extLst>
                <a:ext uri="{FF2B5EF4-FFF2-40B4-BE49-F238E27FC236}">
                  <a16:creationId xmlns:a16="http://schemas.microsoft.com/office/drawing/2014/main" id="{885C31A2-B917-440A-91F6-1C1C386FA502}"/>
                </a:ext>
              </a:extLst>
            </p:cNvPr>
            <p:cNvSpPr/>
            <p:nvPr/>
          </p:nvSpPr>
          <p:spPr>
            <a:xfrm>
              <a:off x="763888" y="4657699"/>
              <a:ext cx="485701"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9" name="2">
            <a:extLst>
              <a:ext uri="{FF2B5EF4-FFF2-40B4-BE49-F238E27FC236}">
                <a16:creationId xmlns:a16="http://schemas.microsoft.com/office/drawing/2014/main" id="{01796326-55DD-4F76-B571-90943E094E6A}"/>
              </a:ext>
            </a:extLst>
          </p:cNvPr>
          <p:cNvGrpSpPr>
            <a:grpSpLocks/>
          </p:cNvGrpSpPr>
          <p:nvPr/>
        </p:nvGrpSpPr>
        <p:grpSpPr bwMode="auto">
          <a:xfrm>
            <a:off x="763588" y="5516563"/>
            <a:ext cx="4887912" cy="646112"/>
            <a:chOff x="763888" y="3774346"/>
            <a:chExt cx="4466543" cy="646331"/>
          </a:xfrm>
        </p:grpSpPr>
        <p:sp>
          <p:nvSpPr>
            <p:cNvPr id="23580" name="Rectangle 7">
              <a:extLst>
                <a:ext uri="{FF2B5EF4-FFF2-40B4-BE49-F238E27FC236}">
                  <a16:creationId xmlns:a16="http://schemas.microsoft.com/office/drawing/2014/main" id="{B2AD3E18-5969-42C1-A58A-0C113DBC5955}"/>
                </a:ext>
              </a:extLst>
            </p:cNvPr>
            <p:cNvSpPr>
              <a:spLocks noChangeArrowheads="1"/>
            </p:cNvSpPr>
            <p:nvPr/>
          </p:nvSpPr>
          <p:spPr bwMode="auto">
            <a:xfrm>
              <a:off x="1241768" y="3774346"/>
              <a:ext cx="39886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Count back to the nearest multiple of 10 then subtract the rest of the number.</a:t>
              </a:r>
            </a:p>
          </p:txBody>
        </p:sp>
        <p:sp>
          <p:nvSpPr>
            <p:cNvPr id="15" name="Rectangle 14">
              <a:extLst>
                <a:ext uri="{FF2B5EF4-FFF2-40B4-BE49-F238E27FC236}">
                  <a16:creationId xmlns:a16="http://schemas.microsoft.com/office/drawing/2014/main" id="{E93FADF4-66D7-4F26-981B-BAE849231287}"/>
                </a:ext>
              </a:extLst>
            </p:cNvPr>
            <p:cNvSpPr/>
            <p:nvPr/>
          </p:nvSpPr>
          <p:spPr>
            <a:xfrm>
              <a:off x="763888" y="3842631"/>
              <a:ext cx="436644" cy="52087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8" name="1">
            <a:extLst>
              <a:ext uri="{FF2B5EF4-FFF2-40B4-BE49-F238E27FC236}">
                <a16:creationId xmlns:a16="http://schemas.microsoft.com/office/drawing/2014/main" id="{0B729230-3F0B-4DC6-AB29-52091AB2CD0B}"/>
              </a:ext>
            </a:extLst>
          </p:cNvPr>
          <p:cNvGrpSpPr>
            <a:grpSpLocks/>
          </p:cNvGrpSpPr>
          <p:nvPr/>
        </p:nvGrpSpPr>
        <p:grpSpPr bwMode="auto">
          <a:xfrm>
            <a:off x="763588" y="2209800"/>
            <a:ext cx="7624762" cy="520700"/>
            <a:chOff x="763888" y="2925603"/>
            <a:chExt cx="7624462" cy="521001"/>
          </a:xfrm>
        </p:grpSpPr>
        <p:sp>
          <p:nvSpPr>
            <p:cNvPr id="23578" name="Rectangle 6">
              <a:extLst>
                <a:ext uri="{FF2B5EF4-FFF2-40B4-BE49-F238E27FC236}">
                  <a16:creationId xmlns:a16="http://schemas.microsoft.com/office/drawing/2014/main" id="{67A355DF-27EA-469B-A116-EC4A5AB0F226}"/>
                </a:ext>
              </a:extLst>
            </p:cNvPr>
            <p:cNvSpPr>
              <a:spLocks noChangeArrowheads="1"/>
            </p:cNvSpPr>
            <p:nvPr/>
          </p:nvSpPr>
          <p:spPr bwMode="auto">
            <a:xfrm>
              <a:off x="1241768" y="2964871"/>
              <a:ext cx="71465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a:solidFill>
                    <a:schemeClr val="tx1"/>
                  </a:solidFill>
                </a:rPr>
                <a:t>Place the biggest number in your head.</a:t>
              </a:r>
            </a:p>
          </p:txBody>
        </p:sp>
        <p:sp>
          <p:nvSpPr>
            <p:cNvPr id="14" name="Rectangle 13">
              <a:extLst>
                <a:ext uri="{FF2B5EF4-FFF2-40B4-BE49-F238E27FC236}">
                  <a16:creationId xmlns:a16="http://schemas.microsoft.com/office/drawing/2014/main" id="{28C548AB-066B-4732-8828-4A91033AAF35}"/>
                </a:ext>
              </a:extLst>
            </p:cNvPr>
            <p:cNvSpPr/>
            <p:nvPr/>
          </p:nvSpPr>
          <p:spPr>
            <a:xfrm>
              <a:off x="763888" y="2925603"/>
              <a:ext cx="485756" cy="52100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5" name="Rectangle 54">
            <a:extLst>
              <a:ext uri="{FF2B5EF4-FFF2-40B4-BE49-F238E27FC236}">
                <a16:creationId xmlns:a16="http://schemas.microsoft.com/office/drawing/2014/main" id="{0C3EB052-CA91-4BB5-97E8-C5C993F049D7}"/>
              </a:ext>
            </a:extLst>
          </p:cNvPr>
          <p:cNvSpPr/>
          <p:nvPr/>
        </p:nvSpPr>
        <p:spPr>
          <a:xfrm>
            <a:off x="2741371" y="679450"/>
            <a:ext cx="366126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Mission Control</a:t>
            </a:r>
            <a:endParaRPr lang="en-GB" sz="4000" b="1" dirty="0"/>
          </a:p>
        </p:txBody>
      </p:sp>
      <p:grpSp>
        <p:nvGrpSpPr>
          <p:cNvPr id="45" name="number bond line">
            <a:extLst>
              <a:ext uri="{FF2B5EF4-FFF2-40B4-BE49-F238E27FC236}">
                <a16:creationId xmlns:a16="http://schemas.microsoft.com/office/drawing/2014/main" id="{5E076506-2F00-44EC-8526-0138B48AEDD1}"/>
              </a:ext>
            </a:extLst>
          </p:cNvPr>
          <p:cNvGrpSpPr>
            <a:grpSpLocks/>
          </p:cNvGrpSpPr>
          <p:nvPr/>
        </p:nvGrpSpPr>
        <p:grpSpPr bwMode="auto">
          <a:xfrm>
            <a:off x="665163" y="4527550"/>
            <a:ext cx="7813675" cy="912813"/>
            <a:chOff x="635726" y="4080939"/>
            <a:chExt cx="7814889" cy="912644"/>
          </a:xfrm>
        </p:grpSpPr>
        <p:cxnSp>
          <p:nvCxnSpPr>
            <p:cNvPr id="30" name="Straight Connector 29">
              <a:extLst>
                <a:ext uri="{FF2B5EF4-FFF2-40B4-BE49-F238E27FC236}">
                  <a16:creationId xmlns:a16="http://schemas.microsoft.com/office/drawing/2014/main" id="{DA0E2237-296B-428B-9DCC-D6565E0C9F1A}"/>
                </a:ext>
              </a:extLst>
            </p:cNvPr>
            <p:cNvCxnSpPr/>
            <p:nvPr/>
          </p:nvCxnSpPr>
          <p:spPr>
            <a:xfrm>
              <a:off x="1170796" y="4087288"/>
              <a:ext cx="6736810" cy="0"/>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E794328-FC36-42FE-BD7A-DC86F8CE6730}"/>
                </a:ext>
              </a:extLst>
            </p:cNvPr>
            <p:cNvCxnSpPr/>
            <p:nvPr/>
          </p:nvCxnSpPr>
          <p:spPr>
            <a:xfrm flipH="1" flipV="1">
              <a:off x="1170796" y="4080939"/>
              <a:ext cx="3175" cy="417436"/>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C8DAD65C-186C-44C4-BF53-AFC2027EEC48}"/>
                </a:ext>
              </a:extLst>
            </p:cNvPr>
            <p:cNvCxnSpPr/>
            <p:nvPr/>
          </p:nvCxnSpPr>
          <p:spPr>
            <a:xfrm flipH="1" flipV="1">
              <a:off x="5459300" y="4087288"/>
              <a:ext cx="1587" cy="419022"/>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5BB7DA4-56BB-4274-93A0-428C0515F32A}"/>
                </a:ext>
              </a:extLst>
            </p:cNvPr>
            <p:cNvCxnSpPr/>
            <p:nvPr/>
          </p:nvCxnSpPr>
          <p:spPr>
            <a:xfrm flipH="1" flipV="1">
              <a:off x="7907606" y="4080939"/>
              <a:ext cx="1587" cy="417436"/>
            </a:xfrm>
            <a:prstGeom prst="line">
              <a:avLst/>
            </a:prstGeom>
            <a:ln w="38100">
              <a:solidFill>
                <a:srgbClr val="32B3A1"/>
              </a:solidFill>
            </a:ln>
          </p:spPr>
          <p:style>
            <a:lnRef idx="1">
              <a:schemeClr val="accent1"/>
            </a:lnRef>
            <a:fillRef idx="0">
              <a:schemeClr val="accent1"/>
            </a:fillRef>
            <a:effectRef idx="0">
              <a:schemeClr val="accent1"/>
            </a:effectRef>
            <a:fontRef idx="minor">
              <a:schemeClr val="tx1"/>
            </a:fontRef>
          </p:style>
        </p:cxnSp>
        <p:sp>
          <p:nvSpPr>
            <p:cNvPr id="23575" name="TextBox 40">
              <a:extLst>
                <a:ext uri="{FF2B5EF4-FFF2-40B4-BE49-F238E27FC236}">
                  <a16:creationId xmlns:a16="http://schemas.microsoft.com/office/drawing/2014/main" id="{DC6690AB-AC36-487B-8996-0F89A4997E73}"/>
                </a:ext>
              </a:extLst>
            </p:cNvPr>
            <p:cNvSpPr txBox="1">
              <a:spLocks noChangeArrowheads="1"/>
            </p:cNvSpPr>
            <p:nvPr/>
          </p:nvSpPr>
          <p:spPr bwMode="auto">
            <a:xfrm>
              <a:off x="635726" y="4624251"/>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206</a:t>
              </a:r>
            </a:p>
          </p:txBody>
        </p:sp>
        <p:sp>
          <p:nvSpPr>
            <p:cNvPr id="23576" name="TextBox 66">
              <a:extLst>
                <a:ext uri="{FF2B5EF4-FFF2-40B4-BE49-F238E27FC236}">
                  <a16:creationId xmlns:a16="http://schemas.microsoft.com/office/drawing/2014/main" id="{BEF8519C-51DC-4A8E-93E8-3BBCCF477610}"/>
                </a:ext>
              </a:extLst>
            </p:cNvPr>
            <p:cNvSpPr txBox="1">
              <a:spLocks noChangeArrowheads="1"/>
            </p:cNvSpPr>
            <p:nvPr/>
          </p:nvSpPr>
          <p:spPr bwMode="auto">
            <a:xfrm>
              <a:off x="4918695" y="4551044"/>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210</a:t>
              </a:r>
            </a:p>
          </p:txBody>
        </p:sp>
        <p:sp>
          <p:nvSpPr>
            <p:cNvPr id="23577" name="TextBox 67">
              <a:extLst>
                <a:ext uri="{FF2B5EF4-FFF2-40B4-BE49-F238E27FC236}">
                  <a16:creationId xmlns:a16="http://schemas.microsoft.com/office/drawing/2014/main" id="{7E7C56A5-F9AE-4517-B8BC-5AAB71CB3763}"/>
                </a:ext>
              </a:extLst>
            </p:cNvPr>
            <p:cNvSpPr txBox="1">
              <a:spLocks noChangeArrowheads="1"/>
            </p:cNvSpPr>
            <p:nvPr/>
          </p:nvSpPr>
          <p:spPr bwMode="auto">
            <a:xfrm>
              <a:off x="7370752" y="4551044"/>
              <a:ext cx="1079863"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214</a:t>
              </a:r>
            </a:p>
          </p:txBody>
        </p:sp>
      </p:grpSp>
      <p:grpSp>
        <p:nvGrpSpPr>
          <p:cNvPr id="83" name="girl">
            <a:extLst>
              <a:ext uri="{FF2B5EF4-FFF2-40B4-BE49-F238E27FC236}">
                <a16:creationId xmlns:a16="http://schemas.microsoft.com/office/drawing/2014/main" id="{E76D7A9B-1426-44F8-8833-A00FC8B0F572}"/>
              </a:ext>
            </a:extLst>
          </p:cNvPr>
          <p:cNvGrpSpPr>
            <a:grpSpLocks/>
          </p:cNvGrpSpPr>
          <p:nvPr/>
        </p:nvGrpSpPr>
        <p:grpSpPr bwMode="auto">
          <a:xfrm>
            <a:off x="7399338" y="2840038"/>
            <a:ext cx="1173162" cy="1655762"/>
            <a:chOff x="763888" y="2832602"/>
            <a:chExt cx="1172537" cy="1656548"/>
          </a:xfrm>
        </p:grpSpPr>
        <p:pic>
          <p:nvPicPr>
            <p:cNvPr id="23567" name="Picture 43">
              <a:extLst>
                <a:ext uri="{FF2B5EF4-FFF2-40B4-BE49-F238E27FC236}">
                  <a16:creationId xmlns:a16="http://schemas.microsoft.com/office/drawing/2014/main" id="{E0BD0D46-9B8B-4B95-8BDB-CC9D3D1108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3888" y="3382034"/>
              <a:ext cx="1074965" cy="1107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68" name="Group 74">
              <a:extLst>
                <a:ext uri="{FF2B5EF4-FFF2-40B4-BE49-F238E27FC236}">
                  <a16:creationId xmlns:a16="http://schemas.microsoft.com/office/drawing/2014/main" id="{16C92B99-AC86-4FF1-90C0-51F70E2D0BCC}"/>
                </a:ext>
              </a:extLst>
            </p:cNvPr>
            <p:cNvGrpSpPr>
              <a:grpSpLocks/>
            </p:cNvGrpSpPr>
            <p:nvPr/>
          </p:nvGrpSpPr>
          <p:grpSpPr bwMode="auto">
            <a:xfrm>
              <a:off x="1095624" y="2832602"/>
              <a:ext cx="840801" cy="624423"/>
              <a:chOff x="1200129" y="2860092"/>
              <a:chExt cx="840801" cy="624423"/>
            </a:xfrm>
          </p:grpSpPr>
          <p:pic>
            <p:nvPicPr>
              <p:cNvPr id="23569" name="Picture 46">
                <a:extLst>
                  <a:ext uri="{FF2B5EF4-FFF2-40B4-BE49-F238E27FC236}">
                    <a16:creationId xmlns:a16="http://schemas.microsoft.com/office/drawing/2014/main" id="{634B2866-DF89-4EB5-8601-1CA5B578144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200129" y="2860092"/>
                <a:ext cx="840801" cy="624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0" name="TextBox 73">
                <a:extLst>
                  <a:ext uri="{FF2B5EF4-FFF2-40B4-BE49-F238E27FC236}">
                    <a16:creationId xmlns:a16="http://schemas.microsoft.com/office/drawing/2014/main" id="{5EE12F2D-2A84-45A0-B24E-E6CD81293E87}"/>
                  </a:ext>
                </a:extLst>
              </p:cNvPr>
              <p:cNvSpPr txBox="1">
                <a:spLocks noChangeArrowheads="1"/>
              </p:cNvSpPr>
              <p:nvPr/>
            </p:nvSpPr>
            <p:spPr bwMode="auto">
              <a:xfrm>
                <a:off x="1312981" y="2982264"/>
                <a:ext cx="6879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1600">
                    <a:solidFill>
                      <a:schemeClr val="tx1"/>
                    </a:solidFill>
                  </a:rPr>
                  <a:t>214</a:t>
                </a:r>
              </a:p>
            </p:txBody>
          </p:sp>
        </p:grpSp>
      </p:grpSp>
      <p:sp>
        <p:nvSpPr>
          <p:cNvPr id="78" name="+5">
            <a:extLst>
              <a:ext uri="{FF2B5EF4-FFF2-40B4-BE49-F238E27FC236}">
                <a16:creationId xmlns:a16="http://schemas.microsoft.com/office/drawing/2014/main" id="{CA75C5DC-BE76-451C-AD5C-9A40EEFD7B8F}"/>
              </a:ext>
            </a:extLst>
          </p:cNvPr>
          <p:cNvSpPr txBox="1">
            <a:spLocks noChangeArrowheads="1"/>
          </p:cNvSpPr>
          <p:nvPr/>
        </p:nvSpPr>
        <p:spPr bwMode="auto">
          <a:xfrm>
            <a:off x="3021013" y="3460750"/>
            <a:ext cx="688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-5</a:t>
            </a:r>
          </a:p>
        </p:txBody>
      </p:sp>
      <p:sp>
        <p:nvSpPr>
          <p:cNvPr id="79" name="+2">
            <a:extLst>
              <a:ext uri="{FF2B5EF4-FFF2-40B4-BE49-F238E27FC236}">
                <a16:creationId xmlns:a16="http://schemas.microsoft.com/office/drawing/2014/main" id="{6AD81384-9B3F-497A-B212-398963DA38F5}"/>
              </a:ext>
            </a:extLst>
          </p:cNvPr>
          <p:cNvSpPr txBox="1">
            <a:spLocks noChangeArrowheads="1"/>
          </p:cNvSpPr>
          <p:nvPr/>
        </p:nvSpPr>
        <p:spPr bwMode="auto">
          <a:xfrm>
            <a:off x="6310313" y="3460750"/>
            <a:ext cx="6873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sz="2800" b="1">
                <a:solidFill>
                  <a:schemeClr val="tx1"/>
                </a:solidFill>
              </a:rPr>
              <a:t>-3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83"/>
                                        </p:tgtEl>
                                        <p:attrNameLst>
                                          <p:attrName>style.visibility</p:attrName>
                                        </p:attrNameLst>
                                      </p:cBhvr>
                                      <p:to>
                                        <p:strVal val="visible"/>
                                      </p:to>
                                    </p:set>
                                    <p:animEffect transition="in" filter="fade">
                                      <p:cBhvr>
                                        <p:cTn id="15" dur="500"/>
                                        <p:tgtEl>
                                          <p:spTgt spid="8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nodeType="afterGroup">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77"/>
                                        </p:tgtEl>
                                        <p:attrNameLst>
                                          <p:attrName>style.visibility</p:attrName>
                                        </p:attrNameLst>
                                      </p:cBhvr>
                                      <p:to>
                                        <p:strVal val="visible"/>
                                      </p:to>
                                    </p:set>
                                    <p:animEffect transition="in" filter="fade">
                                      <p:cBhvr>
                                        <p:cTn id="24" dur="500"/>
                                        <p:tgtEl>
                                          <p:spTgt spid="77"/>
                                        </p:tgtEl>
                                      </p:cBhvr>
                                    </p:animEffect>
                                  </p:childTnLst>
                                </p:cTn>
                              </p:par>
                            </p:childTnLst>
                          </p:cTn>
                        </p:par>
                        <p:par>
                          <p:cTn id="25" fill="hold" nodeType="afterGroup">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Effect transition="in" filter="fade">
                                      <p:cBhvr>
                                        <p:cTn id="28" dur="500"/>
                                        <p:tgtEl>
                                          <p:spTgt spid="79"/>
                                        </p:tgtEl>
                                      </p:cBhvr>
                                    </p:animEffect>
                                  </p:childTnLst>
                                </p:cTn>
                              </p:par>
                            </p:childTnLst>
                          </p:cTn>
                        </p:par>
                        <p:par>
                          <p:cTn id="29" fill="hold" nodeType="afterGroup">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fade">
                                      <p:cBhvr>
                                        <p:cTn id="32" dur="500"/>
                                        <p:tgtEl>
                                          <p:spTgt spid="76"/>
                                        </p:tgtEl>
                                      </p:cBhvr>
                                    </p:animEffect>
                                  </p:childTnLst>
                                </p:cTn>
                              </p:par>
                            </p:childTnLst>
                          </p:cTn>
                        </p:par>
                        <p:par>
                          <p:cTn id="33" fill="hold" nodeType="afterGroup">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fade">
                                      <p:cBhvr>
                                        <p:cTn id="36" dur="500"/>
                                        <p:tgtEl>
                                          <p:spTgt spid="78"/>
                                        </p:tgtEl>
                                      </p:cBhvr>
                                    </p:animEffect>
                                  </p:childTnLst>
                                </p:cTn>
                              </p:par>
                            </p:childTnLst>
                          </p:cTn>
                        </p:par>
                        <p:par>
                          <p:cTn id="37" fill="hold" nodeType="afterGroup">
                            <p:stCondLst>
                              <p:cond delay="3000"/>
                            </p:stCondLst>
                            <p:childTnLst>
                              <p:par>
                                <p:cTn id="38" presetID="10" presetClass="entr" presetSubtype="0" fill="hold" nodeType="afterEffect">
                                  <p:stCondLst>
                                    <p:cond delay="0"/>
                                  </p:stCondLst>
                                  <p:childTnLst>
                                    <p:set>
                                      <p:cBhvr>
                                        <p:cTn id="39" dur="1" fill="hold">
                                          <p:stCondLst>
                                            <p:cond delay="0"/>
                                          </p:stCondLst>
                                        </p:cTn>
                                        <p:tgtEl>
                                          <p:spTgt spid="82"/>
                                        </p:tgtEl>
                                        <p:attrNameLst>
                                          <p:attrName>style.visibility</p:attrName>
                                        </p:attrNameLst>
                                      </p:cBhvr>
                                      <p:to>
                                        <p:strVal val="visible"/>
                                      </p:to>
                                    </p:set>
                                    <p:animEffect transition="in" filter="fade">
                                      <p:cBhvr>
                                        <p:cTn id="40" dur="500"/>
                                        <p:tgtEl>
                                          <p:spTgt spid="8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p:bldP spid="7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B03F2C77-C765-41D4-A682-CE3D63920483}"/>
              </a:ext>
            </a:extLst>
          </p:cNvPr>
          <p:cNvSpPr/>
          <p:nvPr/>
        </p:nvSpPr>
        <p:spPr>
          <a:xfrm>
            <a:off x="755650" y="4368800"/>
            <a:ext cx="7632700" cy="1724025"/>
          </a:xfrm>
          <a:prstGeom prst="rect">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79" name="Rectangle 6">
            <a:extLst>
              <a:ext uri="{FF2B5EF4-FFF2-40B4-BE49-F238E27FC236}">
                <a16:creationId xmlns:a16="http://schemas.microsoft.com/office/drawing/2014/main" id="{6B99536A-1454-40C2-A1CB-1C6FFBD88510}"/>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What is the total of 245 and 40?</a:t>
            </a:r>
          </a:p>
        </p:txBody>
      </p:sp>
      <p:sp>
        <p:nvSpPr>
          <p:cNvPr id="8" name="Rectangle 7">
            <a:extLst>
              <a:ext uri="{FF2B5EF4-FFF2-40B4-BE49-F238E27FC236}">
                <a16:creationId xmlns:a16="http://schemas.microsoft.com/office/drawing/2014/main" id="{BFA4556D-7221-40E6-A691-5969DF6B0AED}"/>
              </a:ext>
            </a:extLst>
          </p:cNvPr>
          <p:cNvSpPr/>
          <p:nvPr/>
        </p:nvSpPr>
        <p:spPr>
          <a:xfrm>
            <a:off x="2800698" y="696913"/>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4581" name="Picture 13">
            <a:extLst>
              <a:ext uri="{FF2B5EF4-FFF2-40B4-BE49-F238E27FC236}">
                <a16:creationId xmlns:a16="http://schemas.microsoft.com/office/drawing/2014/main" id="{CBF9D0A4-A78D-41E5-B9B9-BF7D9EF5B4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490788"/>
            <a:ext cx="2517775"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A">
            <a:extLst>
              <a:ext uri="{FF2B5EF4-FFF2-40B4-BE49-F238E27FC236}">
                <a16:creationId xmlns:a16="http://schemas.microsoft.com/office/drawing/2014/main" id="{87BC2CCE-B857-4411-B0AC-B40DE46739CF}"/>
              </a:ext>
            </a:extLst>
          </p:cNvPr>
          <p:cNvGrpSpPr>
            <a:grpSpLocks/>
          </p:cNvGrpSpPr>
          <p:nvPr/>
        </p:nvGrpSpPr>
        <p:grpSpPr bwMode="auto">
          <a:xfrm>
            <a:off x="3859213" y="2347913"/>
            <a:ext cx="4465637" cy="1222375"/>
            <a:chOff x="3859338" y="2348373"/>
            <a:chExt cx="4466056" cy="1222141"/>
          </a:xfrm>
        </p:grpSpPr>
        <p:sp>
          <p:nvSpPr>
            <p:cNvPr id="15" name="Rounded Rectangular Callout 14">
              <a:extLst>
                <a:ext uri="{FF2B5EF4-FFF2-40B4-BE49-F238E27FC236}">
                  <a16:creationId xmlns:a16="http://schemas.microsoft.com/office/drawing/2014/main" id="{93C03E88-124F-4DA5-9B5B-6D171F91B9FB}"/>
                </a:ext>
              </a:extLst>
            </p:cNvPr>
            <p:cNvSpPr/>
            <p:nvPr/>
          </p:nvSpPr>
          <p:spPr>
            <a:xfrm>
              <a:off x="3859338" y="2348373"/>
              <a:ext cx="4466056" cy="1222141"/>
            </a:xfrm>
            <a:prstGeom prst="wedgeRoundRectCallout">
              <a:avLst>
                <a:gd name="adj1" fmla="val -64546"/>
                <a:gd name="adj2" fmla="val 9767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603" name="Rectangle 3">
              <a:extLst>
                <a:ext uri="{FF2B5EF4-FFF2-40B4-BE49-F238E27FC236}">
                  <a16:creationId xmlns:a16="http://schemas.microsoft.com/office/drawing/2014/main" id="{57266AE9-A8E7-4155-8A4C-5A2BA17F91F6}"/>
                </a:ext>
              </a:extLst>
            </p:cNvPr>
            <p:cNvSpPr>
              <a:spLocks noChangeArrowheads="1"/>
            </p:cNvSpPr>
            <p:nvPr/>
          </p:nvSpPr>
          <p:spPr bwMode="auto">
            <a:xfrm>
              <a:off x="4543269" y="2471242"/>
              <a:ext cx="364930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we can complete the calculation in our heads. We can use our fingers to help.</a:t>
              </a:r>
            </a:p>
          </p:txBody>
        </p:sp>
        <p:pic>
          <p:nvPicPr>
            <p:cNvPr id="24604" name="Picture 15">
              <a:extLst>
                <a:ext uri="{FF2B5EF4-FFF2-40B4-BE49-F238E27FC236}">
                  <a16:creationId xmlns:a16="http://schemas.microsoft.com/office/drawing/2014/main" id="{16516E46-E9B2-4555-9BAE-EDE141E6F88E}"/>
                </a:ext>
              </a:extLst>
            </p:cNvPr>
            <p:cNvPicPr>
              <a:picLocks noChangeAspect="1"/>
            </p:cNvPicPr>
            <p:nvPr/>
          </p:nvPicPr>
          <p:blipFill>
            <a:blip r:embed="rId3">
              <a:extLst>
                <a:ext uri="{28A0092B-C50C-407E-A947-70E740481C1C}">
                  <a14:useLocalDpi xmlns:a14="http://schemas.microsoft.com/office/drawing/2010/main" val="0"/>
                </a:ext>
              </a:extLst>
            </a:blip>
            <a:srcRect r="46223"/>
            <a:stretch>
              <a:fillRect/>
            </a:stretch>
          </p:blipFill>
          <p:spPr bwMode="auto">
            <a:xfrm>
              <a:off x="3937620" y="2439089"/>
              <a:ext cx="665641" cy="107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B">
            <a:extLst>
              <a:ext uri="{FF2B5EF4-FFF2-40B4-BE49-F238E27FC236}">
                <a16:creationId xmlns:a16="http://schemas.microsoft.com/office/drawing/2014/main" id="{1C9D79DB-5820-4C54-9654-97E60005EDB7}"/>
              </a:ext>
            </a:extLst>
          </p:cNvPr>
          <p:cNvGrpSpPr>
            <a:grpSpLocks/>
          </p:cNvGrpSpPr>
          <p:nvPr/>
        </p:nvGrpSpPr>
        <p:grpSpPr bwMode="auto">
          <a:xfrm>
            <a:off x="3517900" y="2219325"/>
            <a:ext cx="2884488" cy="863600"/>
            <a:chOff x="5441176" y="2348373"/>
            <a:chExt cx="2884218" cy="862157"/>
          </a:xfrm>
        </p:grpSpPr>
        <p:sp>
          <p:nvSpPr>
            <p:cNvPr id="19" name="Rounded Rectangular Callout 18">
              <a:extLst>
                <a:ext uri="{FF2B5EF4-FFF2-40B4-BE49-F238E27FC236}">
                  <a16:creationId xmlns:a16="http://schemas.microsoft.com/office/drawing/2014/main" id="{DAF057CA-5629-415E-B210-260E4884DAAD}"/>
                </a:ext>
              </a:extLst>
            </p:cNvPr>
            <p:cNvSpPr/>
            <p:nvPr/>
          </p:nvSpPr>
          <p:spPr>
            <a:xfrm>
              <a:off x="5441176" y="2348373"/>
              <a:ext cx="2884218" cy="862157"/>
            </a:xfrm>
            <a:prstGeom prst="wedgeRoundRectCallout">
              <a:avLst>
                <a:gd name="adj1" fmla="val -59306"/>
                <a:gd name="adj2" fmla="val 15248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601" name="Rectangle 19">
              <a:extLst>
                <a:ext uri="{FF2B5EF4-FFF2-40B4-BE49-F238E27FC236}">
                  <a16:creationId xmlns:a16="http://schemas.microsoft.com/office/drawing/2014/main" id="{113D61E1-5A1F-4172-A997-354089993FF1}"/>
                </a:ext>
              </a:extLst>
            </p:cNvPr>
            <p:cNvSpPr>
              <a:spLocks noChangeArrowheads="1"/>
            </p:cNvSpPr>
            <p:nvPr/>
          </p:nvSpPr>
          <p:spPr bwMode="auto">
            <a:xfrm>
              <a:off x="5667283" y="2471242"/>
              <a:ext cx="2525291"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Put the largest number in your head.</a:t>
              </a:r>
            </a:p>
          </p:txBody>
        </p:sp>
      </p:grpSp>
      <p:sp>
        <p:nvSpPr>
          <p:cNvPr id="22" name="Think B">
            <a:extLst>
              <a:ext uri="{FF2B5EF4-FFF2-40B4-BE49-F238E27FC236}">
                <a16:creationId xmlns:a16="http://schemas.microsoft.com/office/drawing/2014/main" id="{012C0636-4F1F-4C24-8782-6DB8F8EE1334}"/>
              </a:ext>
            </a:extLst>
          </p:cNvPr>
          <p:cNvSpPr/>
          <p:nvPr/>
        </p:nvSpPr>
        <p:spPr>
          <a:xfrm>
            <a:off x="192088" y="696913"/>
            <a:ext cx="2397125" cy="1465262"/>
          </a:xfrm>
          <a:prstGeom prst="cloudCallout">
            <a:avLst>
              <a:gd name="adj1" fmla="val 37002"/>
              <a:gd name="adj2" fmla="val 11268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solidFill>
                  <a:schemeClr val="tx1"/>
                </a:solidFill>
              </a:rPr>
              <a:t>245</a:t>
            </a:r>
          </a:p>
        </p:txBody>
      </p:sp>
      <p:grpSp>
        <p:nvGrpSpPr>
          <p:cNvPr id="23" name="C">
            <a:extLst>
              <a:ext uri="{FF2B5EF4-FFF2-40B4-BE49-F238E27FC236}">
                <a16:creationId xmlns:a16="http://schemas.microsoft.com/office/drawing/2014/main" id="{A615F4EC-DFAE-4663-B99B-293C4B82432E}"/>
              </a:ext>
            </a:extLst>
          </p:cNvPr>
          <p:cNvGrpSpPr>
            <a:grpSpLocks/>
          </p:cNvGrpSpPr>
          <p:nvPr/>
        </p:nvGrpSpPr>
        <p:grpSpPr bwMode="auto">
          <a:xfrm>
            <a:off x="3859213" y="2085975"/>
            <a:ext cx="4465637" cy="1654175"/>
            <a:chOff x="3859338" y="2348373"/>
            <a:chExt cx="4466056" cy="1653270"/>
          </a:xfrm>
        </p:grpSpPr>
        <p:sp>
          <p:nvSpPr>
            <p:cNvPr id="24" name="Rounded Rectangular Callout 23">
              <a:extLst>
                <a:ext uri="{FF2B5EF4-FFF2-40B4-BE49-F238E27FC236}">
                  <a16:creationId xmlns:a16="http://schemas.microsoft.com/office/drawing/2014/main" id="{E096595E-4250-4F9C-B55C-E4013D0B16E6}"/>
                </a:ext>
              </a:extLst>
            </p:cNvPr>
            <p:cNvSpPr/>
            <p:nvPr/>
          </p:nvSpPr>
          <p:spPr>
            <a:xfrm>
              <a:off x="3859338" y="2348373"/>
              <a:ext cx="4466056" cy="1653270"/>
            </a:xfrm>
            <a:prstGeom prst="wedgeRoundRectCallout">
              <a:avLst>
                <a:gd name="adj1" fmla="val -64741"/>
                <a:gd name="adj2" fmla="val 76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99" name="Rectangle 24">
              <a:extLst>
                <a:ext uri="{FF2B5EF4-FFF2-40B4-BE49-F238E27FC236}">
                  <a16:creationId xmlns:a16="http://schemas.microsoft.com/office/drawing/2014/main" id="{F76F79A7-09A0-4A9F-B4FD-6817F9ECA1F0}"/>
                </a:ext>
              </a:extLst>
            </p:cNvPr>
            <p:cNvSpPr>
              <a:spLocks noChangeArrowheads="1"/>
            </p:cNvSpPr>
            <p:nvPr/>
          </p:nvSpPr>
          <p:spPr bwMode="auto">
            <a:xfrm>
              <a:off x="3989785" y="2471242"/>
              <a:ext cx="420279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Hold up four fingers. Each finger represents 10. Count on, in steps of 10, putting a finger down for each 10 you count on until you have no more fingers to count.</a:t>
              </a:r>
            </a:p>
          </p:txBody>
        </p:sp>
      </p:grpSp>
      <p:pic>
        <p:nvPicPr>
          <p:cNvPr id="71" name="Hand 1">
            <a:extLst>
              <a:ext uri="{FF2B5EF4-FFF2-40B4-BE49-F238E27FC236}">
                <a16:creationId xmlns:a16="http://schemas.microsoft.com/office/drawing/2014/main" id="{377BA3B3-2322-4B05-B2CB-46F6A19C6F86}"/>
              </a:ext>
            </a:extLst>
          </p:cNvPr>
          <p:cNvPicPr>
            <a:picLocks noChangeAspect="1"/>
          </p:cNvPicPr>
          <p:nvPr/>
        </p:nvPicPr>
        <p:blipFill>
          <a:blip r:embed="rId4">
            <a:extLst>
              <a:ext uri="{28A0092B-C50C-407E-A947-70E740481C1C}">
                <a14:useLocalDpi xmlns:a14="http://schemas.microsoft.com/office/drawing/2010/main" val="0"/>
              </a:ext>
            </a:extLst>
          </a:blip>
          <a:srcRect l="58957" b="5141"/>
          <a:stretch>
            <a:fillRect/>
          </a:stretch>
        </p:blipFill>
        <p:spPr bwMode="auto">
          <a:xfrm>
            <a:off x="5770563" y="4292600"/>
            <a:ext cx="1073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Hand 2">
            <a:extLst>
              <a:ext uri="{FF2B5EF4-FFF2-40B4-BE49-F238E27FC236}">
                <a16:creationId xmlns:a16="http://schemas.microsoft.com/office/drawing/2014/main" id="{5D91682C-3185-44C5-AE7B-D318C3FEB33B}"/>
              </a:ext>
            </a:extLst>
          </p:cNvPr>
          <p:cNvPicPr>
            <a:picLocks noChangeAspect="1"/>
          </p:cNvPicPr>
          <p:nvPr/>
        </p:nvPicPr>
        <p:blipFill>
          <a:blip r:embed="rId5">
            <a:extLst>
              <a:ext uri="{28A0092B-C50C-407E-A947-70E740481C1C}">
                <a14:useLocalDpi xmlns:a14="http://schemas.microsoft.com/office/drawing/2010/main" val="0"/>
              </a:ext>
            </a:extLst>
          </a:blip>
          <a:srcRect l="50000" b="4066"/>
          <a:stretch>
            <a:fillRect/>
          </a:stretch>
        </p:blipFill>
        <p:spPr bwMode="auto">
          <a:xfrm>
            <a:off x="5549900" y="4302125"/>
            <a:ext cx="1293813"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Hand 3">
            <a:extLst>
              <a:ext uri="{FF2B5EF4-FFF2-40B4-BE49-F238E27FC236}">
                <a16:creationId xmlns:a16="http://schemas.microsoft.com/office/drawing/2014/main" id="{81E960F9-B5FA-46A9-A822-F82D89479B14}"/>
              </a:ext>
            </a:extLst>
          </p:cNvPr>
          <p:cNvPicPr>
            <a:picLocks noChangeAspect="1"/>
          </p:cNvPicPr>
          <p:nvPr/>
        </p:nvPicPr>
        <p:blipFill>
          <a:blip r:embed="rId6">
            <a:extLst>
              <a:ext uri="{28A0092B-C50C-407E-A947-70E740481C1C}">
                <a14:useLocalDpi xmlns:a14="http://schemas.microsoft.com/office/drawing/2010/main" val="0"/>
              </a:ext>
            </a:extLst>
          </a:blip>
          <a:srcRect l="56081" b="3462"/>
          <a:stretch>
            <a:fillRect/>
          </a:stretch>
        </p:blipFill>
        <p:spPr bwMode="auto">
          <a:xfrm>
            <a:off x="5705475" y="4337050"/>
            <a:ext cx="1138238"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Hand 4">
            <a:extLst>
              <a:ext uri="{FF2B5EF4-FFF2-40B4-BE49-F238E27FC236}">
                <a16:creationId xmlns:a16="http://schemas.microsoft.com/office/drawing/2014/main" id="{8CF0F7C3-17D7-4B3A-BA50-9164419CE326}"/>
              </a:ext>
            </a:extLst>
          </p:cNvPr>
          <p:cNvPicPr>
            <a:picLocks noChangeAspect="1"/>
          </p:cNvPicPr>
          <p:nvPr/>
        </p:nvPicPr>
        <p:blipFill>
          <a:blip r:embed="rId7">
            <a:extLst>
              <a:ext uri="{28A0092B-C50C-407E-A947-70E740481C1C}">
                <a14:useLocalDpi xmlns:a14="http://schemas.microsoft.com/office/drawing/2010/main" val="0"/>
              </a:ext>
            </a:extLst>
          </a:blip>
          <a:srcRect l="55135" b="4327"/>
          <a:stretch>
            <a:fillRect/>
          </a:stretch>
        </p:blipFill>
        <p:spPr bwMode="auto">
          <a:xfrm>
            <a:off x="5676900" y="4291013"/>
            <a:ext cx="1155700"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254">
            <a:extLst>
              <a:ext uri="{FF2B5EF4-FFF2-40B4-BE49-F238E27FC236}">
                <a16:creationId xmlns:a16="http://schemas.microsoft.com/office/drawing/2014/main" id="{9B460A0E-F994-4D8B-A24C-B5E4B4B5A5DC}"/>
              </a:ext>
            </a:extLst>
          </p:cNvPr>
          <p:cNvSpPr txBox="1">
            <a:spLocks noChangeArrowheads="1"/>
          </p:cNvSpPr>
          <p:nvPr/>
        </p:nvSpPr>
        <p:spPr bwMode="auto">
          <a:xfrm>
            <a:off x="6402388" y="4684713"/>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255</a:t>
            </a:r>
          </a:p>
        </p:txBody>
      </p:sp>
      <p:sp>
        <p:nvSpPr>
          <p:cNvPr id="64" name="264">
            <a:extLst>
              <a:ext uri="{FF2B5EF4-FFF2-40B4-BE49-F238E27FC236}">
                <a16:creationId xmlns:a16="http://schemas.microsoft.com/office/drawing/2014/main" id="{4D9ACDEB-665F-49CF-A623-B430B90A3343}"/>
              </a:ext>
            </a:extLst>
          </p:cNvPr>
          <p:cNvSpPr txBox="1">
            <a:spLocks noChangeArrowheads="1"/>
          </p:cNvSpPr>
          <p:nvPr/>
        </p:nvSpPr>
        <p:spPr bwMode="auto">
          <a:xfrm>
            <a:off x="6196013" y="4368800"/>
            <a:ext cx="6746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265</a:t>
            </a:r>
          </a:p>
        </p:txBody>
      </p:sp>
      <p:sp>
        <p:nvSpPr>
          <p:cNvPr id="67" name="274">
            <a:extLst>
              <a:ext uri="{FF2B5EF4-FFF2-40B4-BE49-F238E27FC236}">
                <a16:creationId xmlns:a16="http://schemas.microsoft.com/office/drawing/2014/main" id="{D0A04CCC-4F10-43BE-9F42-45258B911E73}"/>
              </a:ext>
            </a:extLst>
          </p:cNvPr>
          <p:cNvSpPr txBox="1">
            <a:spLocks noChangeArrowheads="1"/>
          </p:cNvSpPr>
          <p:nvPr/>
        </p:nvSpPr>
        <p:spPr bwMode="auto">
          <a:xfrm>
            <a:off x="5837238" y="4549775"/>
            <a:ext cx="673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275</a:t>
            </a:r>
          </a:p>
        </p:txBody>
      </p:sp>
      <p:sp>
        <p:nvSpPr>
          <p:cNvPr id="69" name="284">
            <a:extLst>
              <a:ext uri="{FF2B5EF4-FFF2-40B4-BE49-F238E27FC236}">
                <a16:creationId xmlns:a16="http://schemas.microsoft.com/office/drawing/2014/main" id="{4FE797B5-9359-4F11-8E5B-51E534E8513D}"/>
              </a:ext>
            </a:extLst>
          </p:cNvPr>
          <p:cNvSpPr txBox="1">
            <a:spLocks noChangeArrowheads="1"/>
          </p:cNvSpPr>
          <p:nvPr/>
        </p:nvSpPr>
        <p:spPr bwMode="auto">
          <a:xfrm>
            <a:off x="5326063" y="4724400"/>
            <a:ext cx="674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285</a:t>
            </a:r>
          </a:p>
        </p:txBody>
      </p:sp>
      <p:grpSp>
        <p:nvGrpSpPr>
          <p:cNvPr id="55" name="D">
            <a:extLst>
              <a:ext uri="{FF2B5EF4-FFF2-40B4-BE49-F238E27FC236}">
                <a16:creationId xmlns:a16="http://schemas.microsoft.com/office/drawing/2014/main" id="{23842626-86DB-4ACC-8C5B-64CA4E9EE578}"/>
              </a:ext>
            </a:extLst>
          </p:cNvPr>
          <p:cNvGrpSpPr>
            <a:grpSpLocks/>
          </p:cNvGrpSpPr>
          <p:nvPr/>
        </p:nvGrpSpPr>
        <p:grpSpPr bwMode="auto">
          <a:xfrm>
            <a:off x="4702175" y="2525713"/>
            <a:ext cx="2714625" cy="747712"/>
            <a:chOff x="3989785" y="2233263"/>
            <a:chExt cx="4509153" cy="1653270"/>
          </a:xfrm>
        </p:grpSpPr>
        <p:sp>
          <p:nvSpPr>
            <p:cNvPr id="56" name="Rounded Rectangular Callout 55">
              <a:extLst>
                <a:ext uri="{FF2B5EF4-FFF2-40B4-BE49-F238E27FC236}">
                  <a16:creationId xmlns:a16="http://schemas.microsoft.com/office/drawing/2014/main" id="{516E8CCE-7295-4B35-A625-A8F1AEB0F6BB}"/>
                </a:ext>
              </a:extLst>
            </p:cNvPr>
            <p:cNvSpPr/>
            <p:nvPr/>
          </p:nvSpPr>
          <p:spPr>
            <a:xfrm>
              <a:off x="4031976" y="2233263"/>
              <a:ext cx="4466962" cy="1653270"/>
            </a:xfrm>
            <a:prstGeom prst="wedgeRoundRectCallout">
              <a:avLst>
                <a:gd name="adj1" fmla="val -107104"/>
                <a:gd name="adj2" fmla="val 17930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97" name="Rectangle 56">
              <a:extLst>
                <a:ext uri="{FF2B5EF4-FFF2-40B4-BE49-F238E27FC236}">
                  <a16:creationId xmlns:a16="http://schemas.microsoft.com/office/drawing/2014/main" id="{7C3B3120-E353-4713-BE50-692CE7B1640E}"/>
                </a:ext>
              </a:extLst>
            </p:cNvPr>
            <p:cNvSpPr>
              <a:spLocks noChangeArrowheads="1"/>
            </p:cNvSpPr>
            <p:nvPr/>
          </p:nvSpPr>
          <p:spPr bwMode="auto">
            <a:xfrm>
              <a:off x="3989785" y="2471242"/>
              <a:ext cx="4202791" cy="933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 answer is 285.</a:t>
              </a:r>
            </a:p>
          </p:txBody>
        </p:sp>
      </p:grpSp>
      <p:pic>
        <p:nvPicPr>
          <p:cNvPr id="24595" name="Whole Class">
            <a:extLst>
              <a:ext uri="{FF2B5EF4-FFF2-40B4-BE49-F238E27FC236}">
                <a16:creationId xmlns:a16="http://schemas.microsoft.com/office/drawing/2014/main" id="{F6618B5D-C194-4AD9-B7F0-432943243514}"/>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childTnLst>
                          </p:cTn>
                        </p:par>
                        <p:par>
                          <p:cTn id="15" fill="hold" nodeType="afterGroup">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 presetClass="exit" presetSubtype="0" fill="hold" nodeType="withEffect">
                                  <p:stCondLst>
                                    <p:cond delay="0"/>
                                  </p:stCondLst>
                                  <p:childTnLst>
                                    <p:set>
                                      <p:cBhvr>
                                        <p:cTn id="25" dur="1" fill="hold">
                                          <p:stCondLst>
                                            <p:cond delay="0"/>
                                          </p:stCondLst>
                                        </p:cTn>
                                        <p:tgtEl>
                                          <p:spTgt spid="1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childTnLst>
                          </p:cTn>
                        </p:par>
                        <p:par>
                          <p:cTn id="31" fill="hold" nodeType="afterGroup">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500"/>
                                        <p:tgtEl>
                                          <p:spTgt spid="72"/>
                                        </p:tgtEl>
                                      </p:cBhvr>
                                    </p:animEffect>
                                  </p:childTnLst>
                                </p:cTn>
                              </p:par>
                              <p:par>
                                <p:cTn id="40" presetID="1" presetClass="exit" presetSubtype="0" fill="hold" nodeType="withEffect">
                                  <p:stCondLst>
                                    <p:cond delay="0"/>
                                  </p:stCondLst>
                                  <p:childTnLst>
                                    <p:set>
                                      <p:cBhvr>
                                        <p:cTn id="41" dur="1" fill="hold">
                                          <p:stCondLst>
                                            <p:cond delay="0"/>
                                          </p:stCondLst>
                                        </p:cTn>
                                        <p:tgtEl>
                                          <p:spTgt spid="71"/>
                                        </p:tgtEl>
                                        <p:attrNameLst>
                                          <p:attrName>style.visibility</p:attrName>
                                        </p:attrNameLst>
                                      </p:cBhvr>
                                      <p:to>
                                        <p:strVal val="hidden"/>
                                      </p:to>
                                    </p:se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fade">
                                      <p:cBhvr>
                                        <p:cTn id="50" dur="500"/>
                                        <p:tgtEl>
                                          <p:spTgt spid="73"/>
                                        </p:tgtEl>
                                      </p:cBhvr>
                                    </p:animEffect>
                                  </p:childTnLst>
                                </p:cTn>
                              </p:par>
                              <p:par>
                                <p:cTn id="51" presetID="1" presetClass="exit" presetSubtype="0" fill="hold" nodeType="withEffect">
                                  <p:stCondLst>
                                    <p:cond delay="0"/>
                                  </p:stCondLst>
                                  <p:childTnLst>
                                    <p:set>
                                      <p:cBhvr>
                                        <p:cTn id="52" dur="1" fill="hold">
                                          <p:stCondLst>
                                            <p:cond delay="0"/>
                                          </p:stCondLst>
                                        </p:cTn>
                                        <p:tgtEl>
                                          <p:spTgt spid="72"/>
                                        </p:tgtEl>
                                        <p:attrNameLst>
                                          <p:attrName>style.visibility</p:attrName>
                                        </p:attrNameLst>
                                      </p:cBhvr>
                                      <p:to>
                                        <p:strVal val="hidden"/>
                                      </p:to>
                                    </p:set>
                                  </p:childTnLst>
                                </p:cTn>
                              </p:par>
                            </p:childTnLst>
                          </p:cTn>
                        </p:par>
                        <p:par>
                          <p:cTn id="53" fill="hold" nodeType="afterGroup">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67"/>
                                        </p:tgtEl>
                                        <p:attrNameLst>
                                          <p:attrName>style.visibility</p:attrName>
                                        </p:attrNameLst>
                                      </p:cBhvr>
                                      <p:to>
                                        <p:strVal val="visible"/>
                                      </p:to>
                                    </p:set>
                                    <p:animEffect transition="in" filter="fade">
                                      <p:cBhvr>
                                        <p:cTn id="56" dur="500"/>
                                        <p:tgtEl>
                                          <p:spTgt spid="6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par>
                                <p:cTn id="62" presetID="1" presetClass="exit" presetSubtype="0" fill="hold" nodeType="withEffect">
                                  <p:stCondLst>
                                    <p:cond delay="0"/>
                                  </p:stCondLst>
                                  <p:childTnLst>
                                    <p:set>
                                      <p:cBhvr>
                                        <p:cTn id="63" dur="1" fill="hold">
                                          <p:stCondLst>
                                            <p:cond delay="0"/>
                                          </p:stCondLst>
                                        </p:cTn>
                                        <p:tgtEl>
                                          <p:spTgt spid="73"/>
                                        </p:tgtEl>
                                        <p:attrNameLst>
                                          <p:attrName>style.visibility</p:attrName>
                                        </p:attrNameLst>
                                      </p:cBhvr>
                                      <p:to>
                                        <p:strVal val="hidden"/>
                                      </p:to>
                                    </p:set>
                                  </p:childTnLst>
                                </p:cTn>
                              </p:par>
                            </p:childTnLst>
                          </p:cTn>
                        </p:par>
                        <p:par>
                          <p:cTn id="64" fill="hold" nodeType="afterGroup">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500"/>
                                        <p:tgtEl>
                                          <p:spTgt spid="69"/>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1" presetClass="exit" presetSubtype="0" fill="hold" nodeType="withEffect">
                                  <p:stCondLst>
                                    <p:cond delay="0"/>
                                  </p:stCondLst>
                                  <p:childTnLst>
                                    <p:set>
                                      <p:cBhvr>
                                        <p:cTn id="74"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1" grpId="0"/>
      <p:bldP spid="64" grpId="0"/>
      <p:bldP spid="67" grpId="0"/>
      <p:bldP spid="6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73625B49-CD67-426A-961A-75DAA632CE09}"/>
              </a:ext>
            </a:extLst>
          </p:cNvPr>
          <p:cNvSpPr/>
          <p:nvPr/>
        </p:nvSpPr>
        <p:spPr>
          <a:xfrm>
            <a:off x="755650" y="4446588"/>
            <a:ext cx="7632700" cy="1646237"/>
          </a:xfrm>
          <a:prstGeom prst="rect">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3" name="Rectangle 6">
            <a:extLst>
              <a:ext uri="{FF2B5EF4-FFF2-40B4-BE49-F238E27FC236}">
                <a16:creationId xmlns:a16="http://schemas.microsoft.com/office/drawing/2014/main" id="{F89E5D2E-FE98-4CEC-90FD-9B1A50003AEC}"/>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What is 50 less than 333?</a:t>
            </a:r>
          </a:p>
        </p:txBody>
      </p:sp>
      <p:sp>
        <p:nvSpPr>
          <p:cNvPr id="8" name="Rectangle 7">
            <a:extLst>
              <a:ext uri="{FF2B5EF4-FFF2-40B4-BE49-F238E27FC236}">
                <a16:creationId xmlns:a16="http://schemas.microsoft.com/office/drawing/2014/main" id="{D4C2EADD-9EEF-40B7-BE5E-90391620B6E5}"/>
              </a:ext>
            </a:extLst>
          </p:cNvPr>
          <p:cNvSpPr/>
          <p:nvPr/>
        </p:nvSpPr>
        <p:spPr>
          <a:xfrm>
            <a:off x="2800698" y="696913"/>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5605" name="Picture 13">
            <a:extLst>
              <a:ext uri="{FF2B5EF4-FFF2-40B4-BE49-F238E27FC236}">
                <a16:creationId xmlns:a16="http://schemas.microsoft.com/office/drawing/2014/main" id="{DCD53FCF-5923-4F0F-B2BE-80263D5541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490788"/>
            <a:ext cx="2517775"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A">
            <a:extLst>
              <a:ext uri="{FF2B5EF4-FFF2-40B4-BE49-F238E27FC236}">
                <a16:creationId xmlns:a16="http://schemas.microsoft.com/office/drawing/2014/main" id="{75A2CB47-6A94-4A7F-9D7F-8A13BC107386}"/>
              </a:ext>
            </a:extLst>
          </p:cNvPr>
          <p:cNvGrpSpPr>
            <a:grpSpLocks/>
          </p:cNvGrpSpPr>
          <p:nvPr/>
        </p:nvGrpSpPr>
        <p:grpSpPr bwMode="auto">
          <a:xfrm>
            <a:off x="3859213" y="2347913"/>
            <a:ext cx="4465637" cy="1222375"/>
            <a:chOff x="3859338" y="2348373"/>
            <a:chExt cx="4466056" cy="1222141"/>
          </a:xfrm>
        </p:grpSpPr>
        <p:sp>
          <p:nvSpPr>
            <p:cNvPr id="15" name="Rounded Rectangular Callout 14">
              <a:extLst>
                <a:ext uri="{FF2B5EF4-FFF2-40B4-BE49-F238E27FC236}">
                  <a16:creationId xmlns:a16="http://schemas.microsoft.com/office/drawing/2014/main" id="{893AAC6E-5CB2-4605-9CDC-EAB79F4C3EAD}"/>
                </a:ext>
              </a:extLst>
            </p:cNvPr>
            <p:cNvSpPr/>
            <p:nvPr/>
          </p:nvSpPr>
          <p:spPr>
            <a:xfrm>
              <a:off x="3859338" y="2348373"/>
              <a:ext cx="4466056" cy="1222141"/>
            </a:xfrm>
            <a:prstGeom prst="wedgeRoundRectCallout">
              <a:avLst>
                <a:gd name="adj1" fmla="val -65131"/>
                <a:gd name="adj2" fmla="val 1105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29" name="Rectangle 3">
              <a:extLst>
                <a:ext uri="{FF2B5EF4-FFF2-40B4-BE49-F238E27FC236}">
                  <a16:creationId xmlns:a16="http://schemas.microsoft.com/office/drawing/2014/main" id="{8F609956-8E02-436A-9ABD-EBD312000037}"/>
                </a:ext>
              </a:extLst>
            </p:cNvPr>
            <p:cNvSpPr>
              <a:spLocks noChangeArrowheads="1"/>
            </p:cNvSpPr>
            <p:nvPr/>
          </p:nvSpPr>
          <p:spPr bwMode="auto">
            <a:xfrm>
              <a:off x="4543269" y="2471242"/>
              <a:ext cx="364930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out, we can complete the calculation in our heads. We can use our fingers to help.</a:t>
              </a:r>
            </a:p>
          </p:txBody>
        </p:sp>
        <p:pic>
          <p:nvPicPr>
            <p:cNvPr id="25630" name="Picture 15">
              <a:extLst>
                <a:ext uri="{FF2B5EF4-FFF2-40B4-BE49-F238E27FC236}">
                  <a16:creationId xmlns:a16="http://schemas.microsoft.com/office/drawing/2014/main" id="{2CA060CE-A5E0-450B-BE13-7F1716DC731D}"/>
                </a:ext>
              </a:extLst>
            </p:cNvPr>
            <p:cNvPicPr>
              <a:picLocks noChangeAspect="1"/>
            </p:cNvPicPr>
            <p:nvPr/>
          </p:nvPicPr>
          <p:blipFill>
            <a:blip r:embed="rId3">
              <a:extLst>
                <a:ext uri="{28A0092B-C50C-407E-A947-70E740481C1C}">
                  <a14:useLocalDpi xmlns:a14="http://schemas.microsoft.com/office/drawing/2010/main" val="0"/>
                </a:ext>
              </a:extLst>
            </a:blip>
            <a:srcRect r="46223"/>
            <a:stretch>
              <a:fillRect/>
            </a:stretch>
          </p:blipFill>
          <p:spPr bwMode="auto">
            <a:xfrm>
              <a:off x="3937620" y="2439089"/>
              <a:ext cx="665641" cy="107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B">
            <a:extLst>
              <a:ext uri="{FF2B5EF4-FFF2-40B4-BE49-F238E27FC236}">
                <a16:creationId xmlns:a16="http://schemas.microsoft.com/office/drawing/2014/main" id="{11922528-B378-48B3-A741-836391AB0F89}"/>
              </a:ext>
            </a:extLst>
          </p:cNvPr>
          <p:cNvGrpSpPr>
            <a:grpSpLocks/>
          </p:cNvGrpSpPr>
          <p:nvPr/>
        </p:nvGrpSpPr>
        <p:grpSpPr bwMode="auto">
          <a:xfrm>
            <a:off x="3517900" y="2219325"/>
            <a:ext cx="2884488" cy="863600"/>
            <a:chOff x="5441176" y="2348373"/>
            <a:chExt cx="2884218" cy="862157"/>
          </a:xfrm>
        </p:grpSpPr>
        <p:sp>
          <p:nvSpPr>
            <p:cNvPr id="19" name="Rounded Rectangular Callout 18">
              <a:extLst>
                <a:ext uri="{FF2B5EF4-FFF2-40B4-BE49-F238E27FC236}">
                  <a16:creationId xmlns:a16="http://schemas.microsoft.com/office/drawing/2014/main" id="{FC366422-D6B1-425C-B130-2E0495CCEABC}"/>
                </a:ext>
              </a:extLst>
            </p:cNvPr>
            <p:cNvSpPr/>
            <p:nvPr/>
          </p:nvSpPr>
          <p:spPr>
            <a:xfrm>
              <a:off x="5441176" y="2348373"/>
              <a:ext cx="2884218" cy="862157"/>
            </a:xfrm>
            <a:prstGeom prst="wedgeRoundRectCallout">
              <a:avLst>
                <a:gd name="adj1" fmla="val -59306"/>
                <a:gd name="adj2" fmla="val 15248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27" name="Rectangle 19">
              <a:extLst>
                <a:ext uri="{FF2B5EF4-FFF2-40B4-BE49-F238E27FC236}">
                  <a16:creationId xmlns:a16="http://schemas.microsoft.com/office/drawing/2014/main" id="{1FEADC06-50DA-41DE-A4A1-E0A583FE7252}"/>
                </a:ext>
              </a:extLst>
            </p:cNvPr>
            <p:cNvSpPr>
              <a:spLocks noChangeArrowheads="1"/>
            </p:cNvSpPr>
            <p:nvPr/>
          </p:nvSpPr>
          <p:spPr bwMode="auto">
            <a:xfrm>
              <a:off x="5667283" y="2471242"/>
              <a:ext cx="2525291"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Put the largest number in your head.</a:t>
              </a:r>
            </a:p>
          </p:txBody>
        </p:sp>
      </p:grpSp>
      <p:sp>
        <p:nvSpPr>
          <p:cNvPr id="22" name="Think B">
            <a:extLst>
              <a:ext uri="{FF2B5EF4-FFF2-40B4-BE49-F238E27FC236}">
                <a16:creationId xmlns:a16="http://schemas.microsoft.com/office/drawing/2014/main" id="{E73AD3D5-BF7E-4171-A446-F46A273016F7}"/>
              </a:ext>
            </a:extLst>
          </p:cNvPr>
          <p:cNvSpPr/>
          <p:nvPr/>
        </p:nvSpPr>
        <p:spPr>
          <a:xfrm>
            <a:off x="192088" y="696913"/>
            <a:ext cx="2397125" cy="1465262"/>
          </a:xfrm>
          <a:prstGeom prst="cloudCallout">
            <a:avLst>
              <a:gd name="adj1" fmla="val 37002"/>
              <a:gd name="adj2" fmla="val 11268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solidFill>
                  <a:schemeClr val="tx1"/>
                </a:solidFill>
              </a:rPr>
              <a:t>333</a:t>
            </a:r>
          </a:p>
        </p:txBody>
      </p:sp>
      <p:grpSp>
        <p:nvGrpSpPr>
          <p:cNvPr id="23" name="C">
            <a:extLst>
              <a:ext uri="{FF2B5EF4-FFF2-40B4-BE49-F238E27FC236}">
                <a16:creationId xmlns:a16="http://schemas.microsoft.com/office/drawing/2014/main" id="{62E5E21A-823A-4115-BB7E-04080037A1F8}"/>
              </a:ext>
            </a:extLst>
          </p:cNvPr>
          <p:cNvGrpSpPr>
            <a:grpSpLocks/>
          </p:cNvGrpSpPr>
          <p:nvPr/>
        </p:nvGrpSpPr>
        <p:grpSpPr bwMode="auto">
          <a:xfrm>
            <a:off x="3859213" y="2085975"/>
            <a:ext cx="4465637" cy="1654175"/>
            <a:chOff x="3859338" y="2348373"/>
            <a:chExt cx="4466056" cy="1653270"/>
          </a:xfrm>
        </p:grpSpPr>
        <p:sp>
          <p:nvSpPr>
            <p:cNvPr id="24" name="Rounded Rectangular Callout 23">
              <a:extLst>
                <a:ext uri="{FF2B5EF4-FFF2-40B4-BE49-F238E27FC236}">
                  <a16:creationId xmlns:a16="http://schemas.microsoft.com/office/drawing/2014/main" id="{44DFB236-4ED0-417C-A505-8A00456F6C07}"/>
                </a:ext>
              </a:extLst>
            </p:cNvPr>
            <p:cNvSpPr/>
            <p:nvPr/>
          </p:nvSpPr>
          <p:spPr>
            <a:xfrm>
              <a:off x="3859338" y="2348373"/>
              <a:ext cx="4466056" cy="1653270"/>
            </a:xfrm>
            <a:prstGeom prst="wedgeRoundRectCallout">
              <a:avLst>
                <a:gd name="adj1" fmla="val -66301"/>
                <a:gd name="adj2" fmla="val 861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25" name="Rectangle 24">
              <a:extLst>
                <a:ext uri="{FF2B5EF4-FFF2-40B4-BE49-F238E27FC236}">
                  <a16:creationId xmlns:a16="http://schemas.microsoft.com/office/drawing/2014/main" id="{B32904BF-B70E-4135-95AE-4F39CD1618DC}"/>
                </a:ext>
              </a:extLst>
            </p:cNvPr>
            <p:cNvSpPr>
              <a:spLocks noChangeArrowheads="1"/>
            </p:cNvSpPr>
            <p:nvPr/>
          </p:nvSpPr>
          <p:spPr bwMode="auto">
            <a:xfrm>
              <a:off x="3989785" y="2471242"/>
              <a:ext cx="4202790" cy="125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Hold up five fingers. Each finger represents 10. Count back in 10s, putting a finger down for each 10 you count on until you have no more fingers to count. </a:t>
              </a:r>
            </a:p>
          </p:txBody>
        </p:sp>
      </p:grpSp>
      <p:pic>
        <p:nvPicPr>
          <p:cNvPr id="59" name="Hand 0">
            <a:extLst>
              <a:ext uri="{FF2B5EF4-FFF2-40B4-BE49-F238E27FC236}">
                <a16:creationId xmlns:a16="http://schemas.microsoft.com/office/drawing/2014/main" id="{35339124-0105-4C12-9143-00BEBAD1BC82}"/>
              </a:ext>
            </a:extLst>
          </p:cNvPr>
          <p:cNvPicPr>
            <a:picLocks noChangeAspect="1"/>
          </p:cNvPicPr>
          <p:nvPr/>
        </p:nvPicPr>
        <p:blipFill>
          <a:blip r:embed="rId4">
            <a:extLst>
              <a:ext uri="{28A0092B-C50C-407E-A947-70E740481C1C}">
                <a14:useLocalDpi xmlns:a14="http://schemas.microsoft.com/office/drawing/2010/main" val="0"/>
              </a:ext>
            </a:extLst>
          </a:blip>
          <a:srcRect r="46097" b="9074"/>
          <a:stretch>
            <a:fillRect/>
          </a:stretch>
        </p:blipFill>
        <p:spPr bwMode="auto">
          <a:xfrm>
            <a:off x="5456238" y="4570413"/>
            <a:ext cx="1260475" cy="183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Hand 1">
            <a:extLst>
              <a:ext uri="{FF2B5EF4-FFF2-40B4-BE49-F238E27FC236}">
                <a16:creationId xmlns:a16="http://schemas.microsoft.com/office/drawing/2014/main" id="{20A037BC-4A42-40BE-BE79-48DD2D1834D1}"/>
              </a:ext>
            </a:extLst>
          </p:cNvPr>
          <p:cNvPicPr>
            <a:picLocks noChangeAspect="1"/>
          </p:cNvPicPr>
          <p:nvPr/>
        </p:nvPicPr>
        <p:blipFill>
          <a:blip r:embed="rId5">
            <a:extLst>
              <a:ext uri="{28A0092B-C50C-407E-A947-70E740481C1C}">
                <a14:useLocalDpi xmlns:a14="http://schemas.microsoft.com/office/drawing/2010/main" val="0"/>
              </a:ext>
            </a:extLst>
          </a:blip>
          <a:srcRect r="47050" b="8582"/>
          <a:stretch>
            <a:fillRect/>
          </a:stretch>
        </p:blipFill>
        <p:spPr bwMode="auto">
          <a:xfrm>
            <a:off x="5464175" y="4579938"/>
            <a:ext cx="12398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Hand 2">
            <a:extLst>
              <a:ext uri="{FF2B5EF4-FFF2-40B4-BE49-F238E27FC236}">
                <a16:creationId xmlns:a16="http://schemas.microsoft.com/office/drawing/2014/main" id="{B77FBFA7-8A1F-41C6-90F6-5BD527CD3387}"/>
              </a:ext>
            </a:extLst>
          </p:cNvPr>
          <p:cNvPicPr>
            <a:picLocks noChangeAspect="1"/>
          </p:cNvPicPr>
          <p:nvPr/>
        </p:nvPicPr>
        <p:blipFill>
          <a:blip r:embed="rId6">
            <a:extLst>
              <a:ext uri="{28A0092B-C50C-407E-A947-70E740481C1C}">
                <a14:useLocalDpi xmlns:a14="http://schemas.microsoft.com/office/drawing/2010/main" val="0"/>
              </a:ext>
            </a:extLst>
          </a:blip>
          <a:srcRect r="48064" b="6898"/>
          <a:stretch>
            <a:fillRect/>
          </a:stretch>
        </p:blipFill>
        <p:spPr bwMode="auto">
          <a:xfrm>
            <a:off x="5456238" y="4662488"/>
            <a:ext cx="1214437"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Hand 3">
            <a:extLst>
              <a:ext uri="{FF2B5EF4-FFF2-40B4-BE49-F238E27FC236}">
                <a16:creationId xmlns:a16="http://schemas.microsoft.com/office/drawing/2014/main" id="{D53A92A1-8C8F-4181-A2E7-AEBE57746D23}"/>
              </a:ext>
            </a:extLst>
          </p:cNvPr>
          <p:cNvPicPr>
            <a:picLocks noChangeAspect="1"/>
          </p:cNvPicPr>
          <p:nvPr/>
        </p:nvPicPr>
        <p:blipFill>
          <a:blip r:embed="rId7">
            <a:extLst>
              <a:ext uri="{28A0092B-C50C-407E-A947-70E740481C1C}">
                <a14:useLocalDpi xmlns:a14="http://schemas.microsoft.com/office/drawing/2010/main" val="0"/>
              </a:ext>
            </a:extLst>
          </a:blip>
          <a:srcRect r="47623" b="6097"/>
          <a:stretch>
            <a:fillRect/>
          </a:stretch>
        </p:blipFill>
        <p:spPr bwMode="auto">
          <a:xfrm>
            <a:off x="5453063" y="5078413"/>
            <a:ext cx="12350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Hand 4">
            <a:extLst>
              <a:ext uri="{FF2B5EF4-FFF2-40B4-BE49-F238E27FC236}">
                <a16:creationId xmlns:a16="http://schemas.microsoft.com/office/drawing/2014/main" id="{E9B86B2D-CE75-43D0-B01D-2C93F87F142C}"/>
              </a:ext>
            </a:extLst>
          </p:cNvPr>
          <p:cNvPicPr>
            <a:picLocks noChangeAspect="1"/>
          </p:cNvPicPr>
          <p:nvPr/>
        </p:nvPicPr>
        <p:blipFill>
          <a:blip r:embed="rId8">
            <a:extLst>
              <a:ext uri="{28A0092B-C50C-407E-A947-70E740481C1C}">
                <a14:useLocalDpi xmlns:a14="http://schemas.microsoft.com/office/drawing/2010/main" val="0"/>
              </a:ext>
            </a:extLst>
          </a:blip>
          <a:srcRect l="-2032" r="57732" b="6097"/>
          <a:stretch>
            <a:fillRect/>
          </a:stretch>
        </p:blipFill>
        <p:spPr bwMode="auto">
          <a:xfrm>
            <a:off x="5567363" y="5076825"/>
            <a:ext cx="10477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244">
            <a:extLst>
              <a:ext uri="{FF2B5EF4-FFF2-40B4-BE49-F238E27FC236}">
                <a16:creationId xmlns:a16="http://schemas.microsoft.com/office/drawing/2014/main" id="{6D8714C4-FA2B-48C4-A599-6134DB589F2D}"/>
              </a:ext>
            </a:extLst>
          </p:cNvPr>
          <p:cNvSpPr txBox="1">
            <a:spLocks noChangeArrowheads="1"/>
          </p:cNvSpPr>
          <p:nvPr/>
        </p:nvSpPr>
        <p:spPr bwMode="auto">
          <a:xfrm>
            <a:off x="6470650" y="5035550"/>
            <a:ext cx="674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323</a:t>
            </a:r>
          </a:p>
        </p:txBody>
      </p:sp>
      <p:sp>
        <p:nvSpPr>
          <p:cNvPr id="61" name="254">
            <a:extLst>
              <a:ext uri="{FF2B5EF4-FFF2-40B4-BE49-F238E27FC236}">
                <a16:creationId xmlns:a16="http://schemas.microsoft.com/office/drawing/2014/main" id="{65C6C56E-F7C8-4D9B-8181-78A52387D5C3}"/>
              </a:ext>
            </a:extLst>
          </p:cNvPr>
          <p:cNvSpPr txBox="1">
            <a:spLocks noChangeArrowheads="1"/>
          </p:cNvSpPr>
          <p:nvPr/>
        </p:nvSpPr>
        <p:spPr bwMode="auto">
          <a:xfrm>
            <a:off x="6242050" y="4716463"/>
            <a:ext cx="673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313</a:t>
            </a:r>
          </a:p>
        </p:txBody>
      </p:sp>
      <p:sp>
        <p:nvSpPr>
          <p:cNvPr id="64" name="264">
            <a:extLst>
              <a:ext uri="{FF2B5EF4-FFF2-40B4-BE49-F238E27FC236}">
                <a16:creationId xmlns:a16="http://schemas.microsoft.com/office/drawing/2014/main" id="{783929A5-A7F6-4ED4-BD1A-CD06A7FF3301}"/>
              </a:ext>
            </a:extLst>
          </p:cNvPr>
          <p:cNvSpPr txBox="1">
            <a:spLocks noChangeArrowheads="1"/>
          </p:cNvSpPr>
          <p:nvPr/>
        </p:nvSpPr>
        <p:spPr bwMode="auto">
          <a:xfrm>
            <a:off x="5881688" y="4500563"/>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303</a:t>
            </a:r>
          </a:p>
        </p:txBody>
      </p:sp>
      <p:sp>
        <p:nvSpPr>
          <p:cNvPr id="67" name="274">
            <a:extLst>
              <a:ext uri="{FF2B5EF4-FFF2-40B4-BE49-F238E27FC236}">
                <a16:creationId xmlns:a16="http://schemas.microsoft.com/office/drawing/2014/main" id="{68C2DF6E-1C96-427A-824E-423B43ED3445}"/>
              </a:ext>
            </a:extLst>
          </p:cNvPr>
          <p:cNvSpPr txBox="1">
            <a:spLocks noChangeArrowheads="1"/>
          </p:cNvSpPr>
          <p:nvPr/>
        </p:nvSpPr>
        <p:spPr bwMode="auto">
          <a:xfrm>
            <a:off x="5486400" y="4727575"/>
            <a:ext cx="673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293</a:t>
            </a:r>
          </a:p>
        </p:txBody>
      </p:sp>
      <p:sp>
        <p:nvSpPr>
          <p:cNvPr id="69" name="284">
            <a:extLst>
              <a:ext uri="{FF2B5EF4-FFF2-40B4-BE49-F238E27FC236}">
                <a16:creationId xmlns:a16="http://schemas.microsoft.com/office/drawing/2014/main" id="{811570FE-BA76-47E6-A72A-EEB5925C9816}"/>
              </a:ext>
            </a:extLst>
          </p:cNvPr>
          <p:cNvSpPr txBox="1">
            <a:spLocks noChangeArrowheads="1"/>
          </p:cNvSpPr>
          <p:nvPr/>
        </p:nvSpPr>
        <p:spPr bwMode="auto">
          <a:xfrm>
            <a:off x="5141913" y="5000625"/>
            <a:ext cx="674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283</a:t>
            </a:r>
          </a:p>
        </p:txBody>
      </p:sp>
      <p:grpSp>
        <p:nvGrpSpPr>
          <p:cNvPr id="55" name="D">
            <a:extLst>
              <a:ext uri="{FF2B5EF4-FFF2-40B4-BE49-F238E27FC236}">
                <a16:creationId xmlns:a16="http://schemas.microsoft.com/office/drawing/2014/main" id="{AB76594F-8B68-4C56-846C-55BD01596BE8}"/>
              </a:ext>
            </a:extLst>
          </p:cNvPr>
          <p:cNvGrpSpPr>
            <a:grpSpLocks/>
          </p:cNvGrpSpPr>
          <p:nvPr/>
        </p:nvGrpSpPr>
        <p:grpSpPr bwMode="auto">
          <a:xfrm>
            <a:off x="4702175" y="2525713"/>
            <a:ext cx="2714625" cy="747712"/>
            <a:chOff x="3989785" y="2233263"/>
            <a:chExt cx="4509153" cy="1653270"/>
          </a:xfrm>
        </p:grpSpPr>
        <p:sp>
          <p:nvSpPr>
            <p:cNvPr id="56" name="Rounded Rectangular Callout 55">
              <a:extLst>
                <a:ext uri="{FF2B5EF4-FFF2-40B4-BE49-F238E27FC236}">
                  <a16:creationId xmlns:a16="http://schemas.microsoft.com/office/drawing/2014/main" id="{C0D1E442-75D7-410A-B5AC-DBA9B5A14739}"/>
                </a:ext>
              </a:extLst>
            </p:cNvPr>
            <p:cNvSpPr/>
            <p:nvPr/>
          </p:nvSpPr>
          <p:spPr>
            <a:xfrm>
              <a:off x="4031976" y="2233263"/>
              <a:ext cx="4466962" cy="1653270"/>
            </a:xfrm>
            <a:prstGeom prst="wedgeRoundRectCallout">
              <a:avLst>
                <a:gd name="adj1" fmla="val -107104"/>
                <a:gd name="adj2" fmla="val 17930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23" name="Rectangle 56">
              <a:extLst>
                <a:ext uri="{FF2B5EF4-FFF2-40B4-BE49-F238E27FC236}">
                  <a16:creationId xmlns:a16="http://schemas.microsoft.com/office/drawing/2014/main" id="{421329C2-40DB-45F8-84C6-67CE8D7950F0}"/>
                </a:ext>
              </a:extLst>
            </p:cNvPr>
            <p:cNvSpPr>
              <a:spLocks noChangeArrowheads="1"/>
            </p:cNvSpPr>
            <p:nvPr/>
          </p:nvSpPr>
          <p:spPr bwMode="auto">
            <a:xfrm>
              <a:off x="3989785" y="2471242"/>
              <a:ext cx="4202790" cy="93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 answer is 283.</a:t>
              </a:r>
            </a:p>
          </p:txBody>
        </p:sp>
      </p:grpSp>
      <p:pic>
        <p:nvPicPr>
          <p:cNvPr id="25621" name="Whole Class">
            <a:extLst>
              <a:ext uri="{FF2B5EF4-FFF2-40B4-BE49-F238E27FC236}">
                <a16:creationId xmlns:a16="http://schemas.microsoft.com/office/drawing/2014/main" id="{59BB3673-8650-4DB3-8AF0-EBD3C5757B6D}"/>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childTnLst>
                          </p:cTn>
                        </p:par>
                        <p:par>
                          <p:cTn id="15" fill="hold" nodeType="afterGroup">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 presetClass="exit" presetSubtype="0" fill="hold" nodeType="withEffect">
                                  <p:stCondLst>
                                    <p:cond delay="0"/>
                                  </p:stCondLst>
                                  <p:childTnLst>
                                    <p:set>
                                      <p:cBhvr>
                                        <p:cTn id="25" dur="1" fill="hold">
                                          <p:stCondLst>
                                            <p:cond delay="0"/>
                                          </p:stCondLst>
                                        </p:cTn>
                                        <p:tgtEl>
                                          <p:spTgt spid="1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500"/>
                                        <p:tgtEl>
                                          <p:spTgt spid="59"/>
                                        </p:tgtEl>
                                      </p:cBhvr>
                                    </p:animEffect>
                                  </p:childTnLst>
                                </p:cTn>
                              </p:par>
                            </p:childTnLst>
                          </p:cTn>
                        </p:par>
                        <p:par>
                          <p:cTn id="31" fill="hold" nodeType="afterGroup">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500"/>
                                        <p:tgtEl>
                                          <p:spTgt spid="62"/>
                                        </p:tgtEl>
                                      </p:cBhvr>
                                    </p:animEffect>
                                  </p:childTnLst>
                                </p:cTn>
                              </p:par>
                              <p:par>
                                <p:cTn id="40" presetID="1" presetClass="exit" presetSubtype="0" fill="hold" nodeType="with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500"/>
                                        <p:tgtEl>
                                          <p:spTgt spid="6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childTnLst>
                                </p:cTn>
                              </p:par>
                              <p:par>
                                <p:cTn id="51" presetID="1" presetClass="exit" presetSubtype="0" fill="hold" nodeType="withEffect">
                                  <p:stCondLst>
                                    <p:cond delay="0"/>
                                  </p:stCondLst>
                                  <p:childTnLst>
                                    <p:set>
                                      <p:cBhvr>
                                        <p:cTn id="52" dur="1" fill="hold">
                                          <p:stCondLst>
                                            <p:cond delay="0"/>
                                          </p:stCondLst>
                                        </p:cTn>
                                        <p:tgtEl>
                                          <p:spTgt spid="62"/>
                                        </p:tgtEl>
                                        <p:attrNameLst>
                                          <p:attrName>style.visibility</p:attrName>
                                        </p:attrNameLst>
                                      </p:cBhvr>
                                      <p:to>
                                        <p:strVal val="hidden"/>
                                      </p:to>
                                    </p:set>
                                  </p:childTnLst>
                                </p:cTn>
                              </p:par>
                            </p:childTnLst>
                          </p:cTn>
                        </p:par>
                        <p:par>
                          <p:cTn id="53" fill="hold" nodeType="afterGroup">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500"/>
                                        <p:tgtEl>
                                          <p:spTgt spid="6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65"/>
                                        </p:tgtEl>
                                        <p:attrNameLst>
                                          <p:attrName>style.visibility</p:attrName>
                                        </p:attrNameLst>
                                      </p:cBhvr>
                                      <p:to>
                                        <p:strVal val="visible"/>
                                      </p:to>
                                    </p:set>
                                    <p:animEffect transition="in" filter="fade">
                                      <p:cBhvr>
                                        <p:cTn id="61" dur="500"/>
                                        <p:tgtEl>
                                          <p:spTgt spid="65"/>
                                        </p:tgtEl>
                                      </p:cBhvr>
                                    </p:animEffect>
                                  </p:childTnLst>
                                </p:cTn>
                              </p:par>
                              <p:par>
                                <p:cTn id="62" presetID="1" presetClass="exit" presetSubtype="0" fill="hold" nodeType="withEffect">
                                  <p:stCondLst>
                                    <p:cond delay="0"/>
                                  </p:stCondLst>
                                  <p:childTnLst>
                                    <p:set>
                                      <p:cBhvr>
                                        <p:cTn id="63" dur="1" fill="hold">
                                          <p:stCondLst>
                                            <p:cond delay="0"/>
                                          </p:stCondLst>
                                        </p:cTn>
                                        <p:tgtEl>
                                          <p:spTgt spid="63"/>
                                        </p:tgtEl>
                                        <p:attrNameLst>
                                          <p:attrName>style.visibility</p:attrName>
                                        </p:attrNameLst>
                                      </p:cBhvr>
                                      <p:to>
                                        <p:strVal val="hidden"/>
                                      </p:to>
                                    </p:set>
                                  </p:childTnLst>
                                </p:cTn>
                              </p:par>
                            </p:childTnLst>
                          </p:cTn>
                        </p:par>
                        <p:par>
                          <p:cTn id="64" fill="hold" nodeType="afterGroup">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68"/>
                                        </p:tgtEl>
                                        <p:attrNameLst>
                                          <p:attrName>style.visibility</p:attrName>
                                        </p:attrNameLst>
                                      </p:cBhvr>
                                      <p:to>
                                        <p:strVal val="visible"/>
                                      </p:to>
                                    </p:set>
                                    <p:animEffect transition="in" filter="fade">
                                      <p:cBhvr>
                                        <p:cTn id="72" dur="500"/>
                                        <p:tgtEl>
                                          <p:spTgt spid="68"/>
                                        </p:tgtEl>
                                      </p:cBhvr>
                                    </p:animEffect>
                                  </p:childTnLst>
                                </p:cTn>
                              </p:par>
                              <p:par>
                                <p:cTn id="73" presetID="1" presetClass="exit" presetSubtype="0" fill="hold" nodeType="withEffect">
                                  <p:stCondLst>
                                    <p:cond delay="0"/>
                                  </p:stCondLst>
                                  <p:childTnLst>
                                    <p:set>
                                      <p:cBhvr>
                                        <p:cTn id="74" dur="1" fill="hold">
                                          <p:stCondLst>
                                            <p:cond delay="0"/>
                                          </p:stCondLst>
                                        </p:cTn>
                                        <p:tgtEl>
                                          <p:spTgt spid="65"/>
                                        </p:tgtEl>
                                        <p:attrNameLst>
                                          <p:attrName>style.visibility</p:attrName>
                                        </p:attrNameLst>
                                      </p:cBhvr>
                                      <p:to>
                                        <p:strVal val="hidden"/>
                                      </p:to>
                                    </p:set>
                                  </p:childTnLst>
                                </p:cTn>
                              </p:par>
                            </p:childTnLst>
                          </p:cTn>
                        </p:par>
                        <p:par>
                          <p:cTn id="75" fill="hold" nodeType="afterGroup">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fade">
                                      <p:cBhvr>
                                        <p:cTn id="78" dur="500"/>
                                        <p:tgtEl>
                                          <p:spTgt spid="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nodeType="click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500"/>
                                        <p:tgtEl>
                                          <p:spTgt spid="55"/>
                                        </p:tgtEl>
                                      </p:cBhvr>
                                    </p:animEffect>
                                  </p:childTnLst>
                                </p:cTn>
                              </p:par>
                              <p:par>
                                <p:cTn id="84" presetID="1" presetClass="exit" presetSubtype="0" fill="hold" nodeType="withEffect">
                                  <p:stCondLst>
                                    <p:cond delay="0"/>
                                  </p:stCondLst>
                                  <p:childTnLst>
                                    <p:set>
                                      <p:cBhvr>
                                        <p:cTn id="85"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0" grpId="0"/>
      <p:bldP spid="61" grpId="0"/>
      <p:bldP spid="64" grpId="0"/>
      <p:bldP spid="67"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803A0DDF-3C5D-41BE-BCC1-8EFFE3AA1BC0}"/>
              </a:ext>
            </a:extLst>
          </p:cNvPr>
          <p:cNvSpPr/>
          <p:nvPr/>
        </p:nvSpPr>
        <p:spPr>
          <a:xfrm>
            <a:off x="755650" y="4368800"/>
            <a:ext cx="7632700" cy="1724025"/>
          </a:xfrm>
          <a:prstGeom prst="rect">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27" name="Rectangle 6">
            <a:extLst>
              <a:ext uri="{FF2B5EF4-FFF2-40B4-BE49-F238E27FC236}">
                <a16:creationId xmlns:a16="http://schemas.microsoft.com/office/drawing/2014/main" id="{813E1950-2C9D-48DE-A95A-EDADA23ABEF7}"/>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What is the total of 597 and 400?</a:t>
            </a:r>
          </a:p>
        </p:txBody>
      </p:sp>
      <p:sp>
        <p:nvSpPr>
          <p:cNvPr id="8" name="Rectangle 7">
            <a:extLst>
              <a:ext uri="{FF2B5EF4-FFF2-40B4-BE49-F238E27FC236}">
                <a16:creationId xmlns:a16="http://schemas.microsoft.com/office/drawing/2014/main" id="{4CF56765-F932-4276-8A7D-F2C1AA06B1D8}"/>
              </a:ext>
            </a:extLst>
          </p:cNvPr>
          <p:cNvSpPr/>
          <p:nvPr/>
        </p:nvSpPr>
        <p:spPr>
          <a:xfrm>
            <a:off x="2800698" y="696913"/>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6629" name="Picture 13">
            <a:extLst>
              <a:ext uri="{FF2B5EF4-FFF2-40B4-BE49-F238E27FC236}">
                <a16:creationId xmlns:a16="http://schemas.microsoft.com/office/drawing/2014/main" id="{50F13841-7B59-466A-B5B1-9D5FF43EEF5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490788"/>
            <a:ext cx="2517775"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A">
            <a:extLst>
              <a:ext uri="{FF2B5EF4-FFF2-40B4-BE49-F238E27FC236}">
                <a16:creationId xmlns:a16="http://schemas.microsoft.com/office/drawing/2014/main" id="{4F629E64-FFD4-4EDD-86A6-6185B3106AB9}"/>
              </a:ext>
            </a:extLst>
          </p:cNvPr>
          <p:cNvGrpSpPr>
            <a:grpSpLocks/>
          </p:cNvGrpSpPr>
          <p:nvPr/>
        </p:nvGrpSpPr>
        <p:grpSpPr bwMode="auto">
          <a:xfrm>
            <a:off x="3859213" y="2347913"/>
            <a:ext cx="4465637" cy="1222375"/>
            <a:chOff x="3859338" y="2348373"/>
            <a:chExt cx="4466056" cy="1222141"/>
          </a:xfrm>
        </p:grpSpPr>
        <p:sp>
          <p:nvSpPr>
            <p:cNvPr id="15" name="Rounded Rectangular Callout 14">
              <a:extLst>
                <a:ext uri="{FF2B5EF4-FFF2-40B4-BE49-F238E27FC236}">
                  <a16:creationId xmlns:a16="http://schemas.microsoft.com/office/drawing/2014/main" id="{A0078366-E2A0-4000-94CD-77C8380701DE}"/>
                </a:ext>
              </a:extLst>
            </p:cNvPr>
            <p:cNvSpPr/>
            <p:nvPr/>
          </p:nvSpPr>
          <p:spPr>
            <a:xfrm>
              <a:off x="3859338" y="2348373"/>
              <a:ext cx="4466056" cy="1222141"/>
            </a:xfrm>
            <a:prstGeom prst="wedgeRoundRectCallout">
              <a:avLst>
                <a:gd name="adj1" fmla="val -64546"/>
                <a:gd name="adj2" fmla="val 9767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51" name="Rectangle 3">
              <a:extLst>
                <a:ext uri="{FF2B5EF4-FFF2-40B4-BE49-F238E27FC236}">
                  <a16:creationId xmlns:a16="http://schemas.microsoft.com/office/drawing/2014/main" id="{21FD20CC-6192-43A3-A489-8CF4E5296825}"/>
                </a:ext>
              </a:extLst>
            </p:cNvPr>
            <p:cNvSpPr>
              <a:spLocks noChangeArrowheads="1"/>
            </p:cNvSpPr>
            <p:nvPr/>
          </p:nvSpPr>
          <p:spPr bwMode="auto">
            <a:xfrm>
              <a:off x="4543269" y="2471242"/>
              <a:ext cx="364930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we can complete the calculation in our heads. We can use our fingers to help.</a:t>
              </a:r>
            </a:p>
          </p:txBody>
        </p:sp>
        <p:pic>
          <p:nvPicPr>
            <p:cNvPr id="26652" name="Picture 15">
              <a:extLst>
                <a:ext uri="{FF2B5EF4-FFF2-40B4-BE49-F238E27FC236}">
                  <a16:creationId xmlns:a16="http://schemas.microsoft.com/office/drawing/2014/main" id="{70D50481-B65B-46A6-8EBE-94A3281B36F3}"/>
                </a:ext>
              </a:extLst>
            </p:cNvPr>
            <p:cNvPicPr>
              <a:picLocks noChangeAspect="1"/>
            </p:cNvPicPr>
            <p:nvPr/>
          </p:nvPicPr>
          <p:blipFill>
            <a:blip r:embed="rId3">
              <a:extLst>
                <a:ext uri="{28A0092B-C50C-407E-A947-70E740481C1C}">
                  <a14:useLocalDpi xmlns:a14="http://schemas.microsoft.com/office/drawing/2010/main" val="0"/>
                </a:ext>
              </a:extLst>
            </a:blip>
            <a:srcRect r="46223"/>
            <a:stretch>
              <a:fillRect/>
            </a:stretch>
          </p:blipFill>
          <p:spPr bwMode="auto">
            <a:xfrm>
              <a:off x="3937620" y="2439089"/>
              <a:ext cx="665641" cy="107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B">
            <a:extLst>
              <a:ext uri="{FF2B5EF4-FFF2-40B4-BE49-F238E27FC236}">
                <a16:creationId xmlns:a16="http://schemas.microsoft.com/office/drawing/2014/main" id="{DB460993-690F-482C-B62A-6559902265DC}"/>
              </a:ext>
            </a:extLst>
          </p:cNvPr>
          <p:cNvGrpSpPr>
            <a:grpSpLocks/>
          </p:cNvGrpSpPr>
          <p:nvPr/>
        </p:nvGrpSpPr>
        <p:grpSpPr bwMode="auto">
          <a:xfrm>
            <a:off x="3517900" y="2219325"/>
            <a:ext cx="2884488" cy="863600"/>
            <a:chOff x="5441176" y="2348373"/>
            <a:chExt cx="2884218" cy="862157"/>
          </a:xfrm>
        </p:grpSpPr>
        <p:sp>
          <p:nvSpPr>
            <p:cNvPr id="19" name="Rounded Rectangular Callout 18">
              <a:extLst>
                <a:ext uri="{FF2B5EF4-FFF2-40B4-BE49-F238E27FC236}">
                  <a16:creationId xmlns:a16="http://schemas.microsoft.com/office/drawing/2014/main" id="{92D92580-570E-4DBC-85E1-00E9CEAC6E08}"/>
                </a:ext>
              </a:extLst>
            </p:cNvPr>
            <p:cNvSpPr/>
            <p:nvPr/>
          </p:nvSpPr>
          <p:spPr>
            <a:xfrm>
              <a:off x="5441176" y="2348373"/>
              <a:ext cx="2884218" cy="862157"/>
            </a:xfrm>
            <a:prstGeom prst="wedgeRoundRectCallout">
              <a:avLst>
                <a:gd name="adj1" fmla="val -59306"/>
                <a:gd name="adj2" fmla="val 15248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49" name="Rectangle 19">
              <a:extLst>
                <a:ext uri="{FF2B5EF4-FFF2-40B4-BE49-F238E27FC236}">
                  <a16:creationId xmlns:a16="http://schemas.microsoft.com/office/drawing/2014/main" id="{69D9B192-56C4-440C-ABB7-410763A9D530}"/>
                </a:ext>
              </a:extLst>
            </p:cNvPr>
            <p:cNvSpPr>
              <a:spLocks noChangeArrowheads="1"/>
            </p:cNvSpPr>
            <p:nvPr/>
          </p:nvSpPr>
          <p:spPr bwMode="auto">
            <a:xfrm>
              <a:off x="5667283" y="2471242"/>
              <a:ext cx="2525291"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Put the largest number in your head.</a:t>
              </a:r>
            </a:p>
          </p:txBody>
        </p:sp>
      </p:grpSp>
      <p:sp>
        <p:nvSpPr>
          <p:cNvPr id="22" name="Think B">
            <a:extLst>
              <a:ext uri="{FF2B5EF4-FFF2-40B4-BE49-F238E27FC236}">
                <a16:creationId xmlns:a16="http://schemas.microsoft.com/office/drawing/2014/main" id="{43A890A6-6B53-44F5-91F7-D1A15A65AFB8}"/>
              </a:ext>
            </a:extLst>
          </p:cNvPr>
          <p:cNvSpPr/>
          <p:nvPr/>
        </p:nvSpPr>
        <p:spPr>
          <a:xfrm>
            <a:off x="192088" y="696913"/>
            <a:ext cx="2397125" cy="1465262"/>
          </a:xfrm>
          <a:prstGeom prst="cloudCallout">
            <a:avLst>
              <a:gd name="adj1" fmla="val 37002"/>
              <a:gd name="adj2" fmla="val 11268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solidFill>
                  <a:schemeClr val="tx1"/>
                </a:solidFill>
              </a:rPr>
              <a:t>597</a:t>
            </a:r>
          </a:p>
        </p:txBody>
      </p:sp>
      <p:grpSp>
        <p:nvGrpSpPr>
          <p:cNvPr id="23" name="C">
            <a:extLst>
              <a:ext uri="{FF2B5EF4-FFF2-40B4-BE49-F238E27FC236}">
                <a16:creationId xmlns:a16="http://schemas.microsoft.com/office/drawing/2014/main" id="{8BECA11A-FD4C-4C66-BF94-53CE46E4BF34}"/>
              </a:ext>
            </a:extLst>
          </p:cNvPr>
          <p:cNvGrpSpPr>
            <a:grpSpLocks/>
          </p:cNvGrpSpPr>
          <p:nvPr/>
        </p:nvGrpSpPr>
        <p:grpSpPr bwMode="auto">
          <a:xfrm>
            <a:off x="3859213" y="2085975"/>
            <a:ext cx="4465637" cy="1654175"/>
            <a:chOff x="3859338" y="2348373"/>
            <a:chExt cx="4466056" cy="1653270"/>
          </a:xfrm>
        </p:grpSpPr>
        <p:sp>
          <p:nvSpPr>
            <p:cNvPr id="24" name="Rounded Rectangular Callout 23">
              <a:extLst>
                <a:ext uri="{FF2B5EF4-FFF2-40B4-BE49-F238E27FC236}">
                  <a16:creationId xmlns:a16="http://schemas.microsoft.com/office/drawing/2014/main" id="{667D69A7-6E8F-45C7-9B76-2DA0051E83F1}"/>
                </a:ext>
              </a:extLst>
            </p:cNvPr>
            <p:cNvSpPr/>
            <p:nvPr/>
          </p:nvSpPr>
          <p:spPr>
            <a:xfrm>
              <a:off x="3859338" y="2348373"/>
              <a:ext cx="4466056" cy="1653270"/>
            </a:xfrm>
            <a:prstGeom prst="wedgeRoundRectCallout">
              <a:avLst>
                <a:gd name="adj1" fmla="val -64741"/>
                <a:gd name="adj2" fmla="val 76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47" name="Rectangle 24">
              <a:extLst>
                <a:ext uri="{FF2B5EF4-FFF2-40B4-BE49-F238E27FC236}">
                  <a16:creationId xmlns:a16="http://schemas.microsoft.com/office/drawing/2014/main" id="{17C32AED-8968-41D7-B32D-24FD9C916358}"/>
                </a:ext>
              </a:extLst>
            </p:cNvPr>
            <p:cNvSpPr>
              <a:spLocks noChangeArrowheads="1"/>
            </p:cNvSpPr>
            <p:nvPr/>
          </p:nvSpPr>
          <p:spPr bwMode="auto">
            <a:xfrm>
              <a:off x="3989785" y="2471242"/>
              <a:ext cx="420279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Hold up four fingers. Each finger represents 100. Count on, in steps of 100, putting a finger down for each 100 you count on until you have no more fingers to count.</a:t>
              </a:r>
            </a:p>
          </p:txBody>
        </p:sp>
      </p:grpSp>
      <p:pic>
        <p:nvPicPr>
          <p:cNvPr id="71" name="Hand 1">
            <a:extLst>
              <a:ext uri="{FF2B5EF4-FFF2-40B4-BE49-F238E27FC236}">
                <a16:creationId xmlns:a16="http://schemas.microsoft.com/office/drawing/2014/main" id="{9C4078E5-2857-4ADB-AD37-41DEEC154D56}"/>
              </a:ext>
            </a:extLst>
          </p:cNvPr>
          <p:cNvPicPr>
            <a:picLocks noChangeAspect="1"/>
          </p:cNvPicPr>
          <p:nvPr/>
        </p:nvPicPr>
        <p:blipFill>
          <a:blip r:embed="rId4">
            <a:extLst>
              <a:ext uri="{28A0092B-C50C-407E-A947-70E740481C1C}">
                <a14:useLocalDpi xmlns:a14="http://schemas.microsoft.com/office/drawing/2010/main" val="0"/>
              </a:ext>
            </a:extLst>
          </a:blip>
          <a:srcRect l="58957" b="5141"/>
          <a:stretch>
            <a:fillRect/>
          </a:stretch>
        </p:blipFill>
        <p:spPr bwMode="auto">
          <a:xfrm>
            <a:off x="5770563" y="4292600"/>
            <a:ext cx="1073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Hand 2">
            <a:extLst>
              <a:ext uri="{FF2B5EF4-FFF2-40B4-BE49-F238E27FC236}">
                <a16:creationId xmlns:a16="http://schemas.microsoft.com/office/drawing/2014/main" id="{5B4ADE41-F165-4EE7-A90B-692472A4CFE2}"/>
              </a:ext>
            </a:extLst>
          </p:cNvPr>
          <p:cNvPicPr>
            <a:picLocks noChangeAspect="1"/>
          </p:cNvPicPr>
          <p:nvPr/>
        </p:nvPicPr>
        <p:blipFill>
          <a:blip r:embed="rId5">
            <a:extLst>
              <a:ext uri="{28A0092B-C50C-407E-A947-70E740481C1C}">
                <a14:useLocalDpi xmlns:a14="http://schemas.microsoft.com/office/drawing/2010/main" val="0"/>
              </a:ext>
            </a:extLst>
          </a:blip>
          <a:srcRect l="50000" b="4066"/>
          <a:stretch>
            <a:fillRect/>
          </a:stretch>
        </p:blipFill>
        <p:spPr bwMode="auto">
          <a:xfrm>
            <a:off x="5549900" y="4302125"/>
            <a:ext cx="1293813"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Hand 3">
            <a:extLst>
              <a:ext uri="{FF2B5EF4-FFF2-40B4-BE49-F238E27FC236}">
                <a16:creationId xmlns:a16="http://schemas.microsoft.com/office/drawing/2014/main" id="{CF16777A-DBC3-4E84-BCAA-16BC418C6922}"/>
              </a:ext>
            </a:extLst>
          </p:cNvPr>
          <p:cNvPicPr>
            <a:picLocks noChangeAspect="1"/>
          </p:cNvPicPr>
          <p:nvPr/>
        </p:nvPicPr>
        <p:blipFill>
          <a:blip r:embed="rId6">
            <a:extLst>
              <a:ext uri="{28A0092B-C50C-407E-A947-70E740481C1C}">
                <a14:useLocalDpi xmlns:a14="http://schemas.microsoft.com/office/drawing/2010/main" val="0"/>
              </a:ext>
            </a:extLst>
          </a:blip>
          <a:srcRect l="56081" b="3462"/>
          <a:stretch>
            <a:fillRect/>
          </a:stretch>
        </p:blipFill>
        <p:spPr bwMode="auto">
          <a:xfrm>
            <a:off x="5705475" y="4337050"/>
            <a:ext cx="1138238"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Hand 4">
            <a:extLst>
              <a:ext uri="{FF2B5EF4-FFF2-40B4-BE49-F238E27FC236}">
                <a16:creationId xmlns:a16="http://schemas.microsoft.com/office/drawing/2014/main" id="{A94D6A37-978B-464F-BAD4-1592CC530D65}"/>
              </a:ext>
            </a:extLst>
          </p:cNvPr>
          <p:cNvPicPr>
            <a:picLocks noChangeAspect="1"/>
          </p:cNvPicPr>
          <p:nvPr/>
        </p:nvPicPr>
        <p:blipFill>
          <a:blip r:embed="rId7">
            <a:extLst>
              <a:ext uri="{28A0092B-C50C-407E-A947-70E740481C1C}">
                <a14:useLocalDpi xmlns:a14="http://schemas.microsoft.com/office/drawing/2010/main" val="0"/>
              </a:ext>
            </a:extLst>
          </a:blip>
          <a:srcRect l="55135" b="4327"/>
          <a:stretch>
            <a:fillRect/>
          </a:stretch>
        </p:blipFill>
        <p:spPr bwMode="auto">
          <a:xfrm>
            <a:off x="5676900" y="4291013"/>
            <a:ext cx="1155700"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254">
            <a:extLst>
              <a:ext uri="{FF2B5EF4-FFF2-40B4-BE49-F238E27FC236}">
                <a16:creationId xmlns:a16="http://schemas.microsoft.com/office/drawing/2014/main" id="{F04C375D-8D14-4696-8E52-916AE23BC099}"/>
              </a:ext>
            </a:extLst>
          </p:cNvPr>
          <p:cNvSpPr txBox="1">
            <a:spLocks noChangeArrowheads="1"/>
          </p:cNvSpPr>
          <p:nvPr/>
        </p:nvSpPr>
        <p:spPr bwMode="auto">
          <a:xfrm>
            <a:off x="6402388" y="4684713"/>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697</a:t>
            </a:r>
          </a:p>
        </p:txBody>
      </p:sp>
      <p:sp>
        <p:nvSpPr>
          <p:cNvPr id="64" name="264">
            <a:extLst>
              <a:ext uri="{FF2B5EF4-FFF2-40B4-BE49-F238E27FC236}">
                <a16:creationId xmlns:a16="http://schemas.microsoft.com/office/drawing/2014/main" id="{124817E1-DE7E-4501-96C3-BE5023968591}"/>
              </a:ext>
            </a:extLst>
          </p:cNvPr>
          <p:cNvSpPr txBox="1">
            <a:spLocks noChangeArrowheads="1"/>
          </p:cNvSpPr>
          <p:nvPr/>
        </p:nvSpPr>
        <p:spPr bwMode="auto">
          <a:xfrm>
            <a:off x="6196013" y="4368800"/>
            <a:ext cx="6746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797</a:t>
            </a:r>
          </a:p>
        </p:txBody>
      </p:sp>
      <p:sp>
        <p:nvSpPr>
          <p:cNvPr id="67" name="274">
            <a:extLst>
              <a:ext uri="{FF2B5EF4-FFF2-40B4-BE49-F238E27FC236}">
                <a16:creationId xmlns:a16="http://schemas.microsoft.com/office/drawing/2014/main" id="{055E9EF5-0C00-43B0-8CFB-6F8146C91CF6}"/>
              </a:ext>
            </a:extLst>
          </p:cNvPr>
          <p:cNvSpPr txBox="1">
            <a:spLocks noChangeArrowheads="1"/>
          </p:cNvSpPr>
          <p:nvPr/>
        </p:nvSpPr>
        <p:spPr bwMode="auto">
          <a:xfrm>
            <a:off x="5837238" y="4549775"/>
            <a:ext cx="673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897</a:t>
            </a:r>
          </a:p>
        </p:txBody>
      </p:sp>
      <p:sp>
        <p:nvSpPr>
          <p:cNvPr id="69" name="284">
            <a:extLst>
              <a:ext uri="{FF2B5EF4-FFF2-40B4-BE49-F238E27FC236}">
                <a16:creationId xmlns:a16="http://schemas.microsoft.com/office/drawing/2014/main" id="{1C29E5BF-0DAD-44B9-BCB1-53E4165594E5}"/>
              </a:ext>
            </a:extLst>
          </p:cNvPr>
          <p:cNvSpPr txBox="1">
            <a:spLocks noChangeArrowheads="1"/>
          </p:cNvSpPr>
          <p:nvPr/>
        </p:nvSpPr>
        <p:spPr bwMode="auto">
          <a:xfrm>
            <a:off x="5326063" y="4724400"/>
            <a:ext cx="674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997</a:t>
            </a:r>
          </a:p>
        </p:txBody>
      </p:sp>
      <p:grpSp>
        <p:nvGrpSpPr>
          <p:cNvPr id="55" name="D">
            <a:extLst>
              <a:ext uri="{FF2B5EF4-FFF2-40B4-BE49-F238E27FC236}">
                <a16:creationId xmlns:a16="http://schemas.microsoft.com/office/drawing/2014/main" id="{CCDE7F1C-E2F4-4863-8252-32715B5848D9}"/>
              </a:ext>
            </a:extLst>
          </p:cNvPr>
          <p:cNvGrpSpPr>
            <a:grpSpLocks/>
          </p:cNvGrpSpPr>
          <p:nvPr/>
        </p:nvGrpSpPr>
        <p:grpSpPr bwMode="auto">
          <a:xfrm>
            <a:off x="4702175" y="2525713"/>
            <a:ext cx="2714625" cy="747712"/>
            <a:chOff x="3989785" y="2233263"/>
            <a:chExt cx="4509153" cy="1653270"/>
          </a:xfrm>
        </p:grpSpPr>
        <p:sp>
          <p:nvSpPr>
            <p:cNvPr id="56" name="Rounded Rectangular Callout 55">
              <a:extLst>
                <a:ext uri="{FF2B5EF4-FFF2-40B4-BE49-F238E27FC236}">
                  <a16:creationId xmlns:a16="http://schemas.microsoft.com/office/drawing/2014/main" id="{48C29EC4-A04D-4363-A0DC-D40CDCE08D7E}"/>
                </a:ext>
              </a:extLst>
            </p:cNvPr>
            <p:cNvSpPr/>
            <p:nvPr/>
          </p:nvSpPr>
          <p:spPr>
            <a:xfrm>
              <a:off x="4031976" y="2233263"/>
              <a:ext cx="4466962" cy="1653270"/>
            </a:xfrm>
            <a:prstGeom prst="wedgeRoundRectCallout">
              <a:avLst>
                <a:gd name="adj1" fmla="val -107104"/>
                <a:gd name="adj2" fmla="val 17930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45" name="Rectangle 56">
              <a:extLst>
                <a:ext uri="{FF2B5EF4-FFF2-40B4-BE49-F238E27FC236}">
                  <a16:creationId xmlns:a16="http://schemas.microsoft.com/office/drawing/2014/main" id="{FEAB1BB0-DD4F-43C2-AD2A-F90B12CE62EA}"/>
                </a:ext>
              </a:extLst>
            </p:cNvPr>
            <p:cNvSpPr>
              <a:spLocks noChangeArrowheads="1"/>
            </p:cNvSpPr>
            <p:nvPr/>
          </p:nvSpPr>
          <p:spPr bwMode="auto">
            <a:xfrm>
              <a:off x="3989785" y="2471242"/>
              <a:ext cx="4202791" cy="933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 answer is 997.</a:t>
              </a:r>
            </a:p>
          </p:txBody>
        </p:sp>
      </p:grpSp>
      <p:pic>
        <p:nvPicPr>
          <p:cNvPr id="26643" name="Whole Class">
            <a:extLst>
              <a:ext uri="{FF2B5EF4-FFF2-40B4-BE49-F238E27FC236}">
                <a16:creationId xmlns:a16="http://schemas.microsoft.com/office/drawing/2014/main" id="{36BEA94F-ABDF-4434-83A5-53024E68FFD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childTnLst>
                          </p:cTn>
                        </p:par>
                        <p:par>
                          <p:cTn id="15" fill="hold" nodeType="afterGroup">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 presetClass="exit" presetSubtype="0" fill="hold" nodeType="withEffect">
                                  <p:stCondLst>
                                    <p:cond delay="0"/>
                                  </p:stCondLst>
                                  <p:childTnLst>
                                    <p:set>
                                      <p:cBhvr>
                                        <p:cTn id="25" dur="1" fill="hold">
                                          <p:stCondLst>
                                            <p:cond delay="0"/>
                                          </p:stCondLst>
                                        </p:cTn>
                                        <p:tgtEl>
                                          <p:spTgt spid="1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childTnLst>
                          </p:cTn>
                        </p:par>
                        <p:par>
                          <p:cTn id="31" fill="hold" nodeType="afterGroup">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500"/>
                                        <p:tgtEl>
                                          <p:spTgt spid="72"/>
                                        </p:tgtEl>
                                      </p:cBhvr>
                                    </p:animEffect>
                                  </p:childTnLst>
                                </p:cTn>
                              </p:par>
                              <p:par>
                                <p:cTn id="40" presetID="1" presetClass="exit" presetSubtype="0" fill="hold" nodeType="withEffect">
                                  <p:stCondLst>
                                    <p:cond delay="0"/>
                                  </p:stCondLst>
                                  <p:childTnLst>
                                    <p:set>
                                      <p:cBhvr>
                                        <p:cTn id="41" dur="1" fill="hold">
                                          <p:stCondLst>
                                            <p:cond delay="0"/>
                                          </p:stCondLst>
                                        </p:cTn>
                                        <p:tgtEl>
                                          <p:spTgt spid="71"/>
                                        </p:tgtEl>
                                        <p:attrNameLst>
                                          <p:attrName>style.visibility</p:attrName>
                                        </p:attrNameLst>
                                      </p:cBhvr>
                                      <p:to>
                                        <p:strVal val="hidden"/>
                                      </p:to>
                                    </p:se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fade">
                                      <p:cBhvr>
                                        <p:cTn id="50" dur="500"/>
                                        <p:tgtEl>
                                          <p:spTgt spid="73"/>
                                        </p:tgtEl>
                                      </p:cBhvr>
                                    </p:animEffect>
                                  </p:childTnLst>
                                </p:cTn>
                              </p:par>
                              <p:par>
                                <p:cTn id="51" presetID="1" presetClass="exit" presetSubtype="0" fill="hold" nodeType="withEffect">
                                  <p:stCondLst>
                                    <p:cond delay="0"/>
                                  </p:stCondLst>
                                  <p:childTnLst>
                                    <p:set>
                                      <p:cBhvr>
                                        <p:cTn id="52" dur="1" fill="hold">
                                          <p:stCondLst>
                                            <p:cond delay="0"/>
                                          </p:stCondLst>
                                        </p:cTn>
                                        <p:tgtEl>
                                          <p:spTgt spid="72"/>
                                        </p:tgtEl>
                                        <p:attrNameLst>
                                          <p:attrName>style.visibility</p:attrName>
                                        </p:attrNameLst>
                                      </p:cBhvr>
                                      <p:to>
                                        <p:strVal val="hidden"/>
                                      </p:to>
                                    </p:set>
                                  </p:childTnLst>
                                </p:cTn>
                              </p:par>
                            </p:childTnLst>
                          </p:cTn>
                        </p:par>
                        <p:par>
                          <p:cTn id="53" fill="hold" nodeType="afterGroup">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67"/>
                                        </p:tgtEl>
                                        <p:attrNameLst>
                                          <p:attrName>style.visibility</p:attrName>
                                        </p:attrNameLst>
                                      </p:cBhvr>
                                      <p:to>
                                        <p:strVal val="visible"/>
                                      </p:to>
                                    </p:set>
                                    <p:animEffect transition="in" filter="fade">
                                      <p:cBhvr>
                                        <p:cTn id="56" dur="500"/>
                                        <p:tgtEl>
                                          <p:spTgt spid="6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par>
                                <p:cTn id="62" presetID="1" presetClass="exit" presetSubtype="0" fill="hold" nodeType="withEffect">
                                  <p:stCondLst>
                                    <p:cond delay="0"/>
                                  </p:stCondLst>
                                  <p:childTnLst>
                                    <p:set>
                                      <p:cBhvr>
                                        <p:cTn id="63" dur="1" fill="hold">
                                          <p:stCondLst>
                                            <p:cond delay="0"/>
                                          </p:stCondLst>
                                        </p:cTn>
                                        <p:tgtEl>
                                          <p:spTgt spid="73"/>
                                        </p:tgtEl>
                                        <p:attrNameLst>
                                          <p:attrName>style.visibility</p:attrName>
                                        </p:attrNameLst>
                                      </p:cBhvr>
                                      <p:to>
                                        <p:strVal val="hidden"/>
                                      </p:to>
                                    </p:set>
                                  </p:childTnLst>
                                </p:cTn>
                              </p:par>
                            </p:childTnLst>
                          </p:cTn>
                        </p:par>
                        <p:par>
                          <p:cTn id="64" fill="hold" nodeType="afterGroup">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500"/>
                                        <p:tgtEl>
                                          <p:spTgt spid="69"/>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1" presetClass="exit" presetSubtype="0" fill="hold" nodeType="withEffect">
                                  <p:stCondLst>
                                    <p:cond delay="0"/>
                                  </p:stCondLst>
                                  <p:childTnLst>
                                    <p:set>
                                      <p:cBhvr>
                                        <p:cTn id="74"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1" grpId="0"/>
      <p:bldP spid="64" grpId="0"/>
      <p:bldP spid="67" grpId="0"/>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32F5F2B0-ACF0-4E96-904D-BE45B90535A9}"/>
              </a:ext>
            </a:extLst>
          </p:cNvPr>
          <p:cNvSpPr/>
          <p:nvPr/>
        </p:nvSpPr>
        <p:spPr>
          <a:xfrm>
            <a:off x="755650" y="4446588"/>
            <a:ext cx="7632700" cy="1646237"/>
          </a:xfrm>
          <a:prstGeom prst="rect">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51" name="Rectangle 6">
            <a:extLst>
              <a:ext uri="{FF2B5EF4-FFF2-40B4-BE49-F238E27FC236}">
                <a16:creationId xmlns:a16="http://schemas.microsoft.com/office/drawing/2014/main" id="{02B4E19A-A145-4595-AB27-F52E27426A7A}"/>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What is the total of 731 and 500?</a:t>
            </a:r>
          </a:p>
        </p:txBody>
      </p:sp>
      <p:sp>
        <p:nvSpPr>
          <p:cNvPr id="8" name="Rectangle 7">
            <a:extLst>
              <a:ext uri="{FF2B5EF4-FFF2-40B4-BE49-F238E27FC236}">
                <a16:creationId xmlns:a16="http://schemas.microsoft.com/office/drawing/2014/main" id="{7B4F1AC4-5E77-48AB-941E-6F1B5D1E7539}"/>
              </a:ext>
            </a:extLst>
          </p:cNvPr>
          <p:cNvSpPr/>
          <p:nvPr/>
        </p:nvSpPr>
        <p:spPr>
          <a:xfrm>
            <a:off x="2800698" y="696913"/>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7653" name="Picture 13">
            <a:extLst>
              <a:ext uri="{FF2B5EF4-FFF2-40B4-BE49-F238E27FC236}">
                <a16:creationId xmlns:a16="http://schemas.microsoft.com/office/drawing/2014/main" id="{E82296A4-D283-40E2-BF8D-7AE7715944B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490788"/>
            <a:ext cx="2517775"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A">
            <a:extLst>
              <a:ext uri="{FF2B5EF4-FFF2-40B4-BE49-F238E27FC236}">
                <a16:creationId xmlns:a16="http://schemas.microsoft.com/office/drawing/2014/main" id="{3B20F34A-9F2D-40B4-B726-3196072FE5DE}"/>
              </a:ext>
            </a:extLst>
          </p:cNvPr>
          <p:cNvGrpSpPr>
            <a:grpSpLocks/>
          </p:cNvGrpSpPr>
          <p:nvPr/>
        </p:nvGrpSpPr>
        <p:grpSpPr bwMode="auto">
          <a:xfrm>
            <a:off x="3859213" y="2347913"/>
            <a:ext cx="4465637" cy="1222375"/>
            <a:chOff x="3859338" y="2348373"/>
            <a:chExt cx="4466056" cy="1222141"/>
          </a:xfrm>
        </p:grpSpPr>
        <p:sp>
          <p:nvSpPr>
            <p:cNvPr id="15" name="Rounded Rectangular Callout 14">
              <a:extLst>
                <a:ext uri="{FF2B5EF4-FFF2-40B4-BE49-F238E27FC236}">
                  <a16:creationId xmlns:a16="http://schemas.microsoft.com/office/drawing/2014/main" id="{FB2EAEEF-871D-4398-AC28-2A0BB45B483F}"/>
                </a:ext>
              </a:extLst>
            </p:cNvPr>
            <p:cNvSpPr/>
            <p:nvPr/>
          </p:nvSpPr>
          <p:spPr>
            <a:xfrm>
              <a:off x="3859338" y="2348373"/>
              <a:ext cx="4466056" cy="1222141"/>
            </a:xfrm>
            <a:prstGeom prst="wedgeRoundRectCallout">
              <a:avLst>
                <a:gd name="adj1" fmla="val -65131"/>
                <a:gd name="adj2" fmla="val 1105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77" name="Rectangle 3">
              <a:extLst>
                <a:ext uri="{FF2B5EF4-FFF2-40B4-BE49-F238E27FC236}">
                  <a16:creationId xmlns:a16="http://schemas.microsoft.com/office/drawing/2014/main" id="{CB77503F-5E8F-48A8-8115-CFDEB2D09347}"/>
                </a:ext>
              </a:extLst>
            </p:cNvPr>
            <p:cNvSpPr>
              <a:spLocks noChangeArrowheads="1"/>
            </p:cNvSpPr>
            <p:nvPr/>
          </p:nvSpPr>
          <p:spPr bwMode="auto">
            <a:xfrm>
              <a:off x="4543269" y="2471242"/>
              <a:ext cx="364930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out, we can complete the calculation in our heads. We can use our fingers to help.</a:t>
              </a:r>
            </a:p>
          </p:txBody>
        </p:sp>
        <p:pic>
          <p:nvPicPr>
            <p:cNvPr id="27678" name="Picture 15">
              <a:extLst>
                <a:ext uri="{FF2B5EF4-FFF2-40B4-BE49-F238E27FC236}">
                  <a16:creationId xmlns:a16="http://schemas.microsoft.com/office/drawing/2014/main" id="{815E7C26-3689-46F0-9D4C-41EACC0B9812}"/>
                </a:ext>
              </a:extLst>
            </p:cNvPr>
            <p:cNvPicPr>
              <a:picLocks noChangeAspect="1"/>
            </p:cNvPicPr>
            <p:nvPr/>
          </p:nvPicPr>
          <p:blipFill>
            <a:blip r:embed="rId3">
              <a:extLst>
                <a:ext uri="{28A0092B-C50C-407E-A947-70E740481C1C}">
                  <a14:useLocalDpi xmlns:a14="http://schemas.microsoft.com/office/drawing/2010/main" val="0"/>
                </a:ext>
              </a:extLst>
            </a:blip>
            <a:srcRect r="46223"/>
            <a:stretch>
              <a:fillRect/>
            </a:stretch>
          </p:blipFill>
          <p:spPr bwMode="auto">
            <a:xfrm>
              <a:off x="3937620" y="2439089"/>
              <a:ext cx="665641" cy="107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B">
            <a:extLst>
              <a:ext uri="{FF2B5EF4-FFF2-40B4-BE49-F238E27FC236}">
                <a16:creationId xmlns:a16="http://schemas.microsoft.com/office/drawing/2014/main" id="{5A29133E-30C0-4CC6-91DC-0237B39B31A4}"/>
              </a:ext>
            </a:extLst>
          </p:cNvPr>
          <p:cNvGrpSpPr>
            <a:grpSpLocks/>
          </p:cNvGrpSpPr>
          <p:nvPr/>
        </p:nvGrpSpPr>
        <p:grpSpPr bwMode="auto">
          <a:xfrm>
            <a:off x="3517900" y="2219325"/>
            <a:ext cx="2884488" cy="863600"/>
            <a:chOff x="5441176" y="2348373"/>
            <a:chExt cx="2884218" cy="862157"/>
          </a:xfrm>
        </p:grpSpPr>
        <p:sp>
          <p:nvSpPr>
            <p:cNvPr id="19" name="Rounded Rectangular Callout 18">
              <a:extLst>
                <a:ext uri="{FF2B5EF4-FFF2-40B4-BE49-F238E27FC236}">
                  <a16:creationId xmlns:a16="http://schemas.microsoft.com/office/drawing/2014/main" id="{1DD8C459-5E84-4983-95E0-92FFD1E7640E}"/>
                </a:ext>
              </a:extLst>
            </p:cNvPr>
            <p:cNvSpPr/>
            <p:nvPr/>
          </p:nvSpPr>
          <p:spPr>
            <a:xfrm>
              <a:off x="5441176" y="2348373"/>
              <a:ext cx="2884218" cy="862157"/>
            </a:xfrm>
            <a:prstGeom prst="wedgeRoundRectCallout">
              <a:avLst>
                <a:gd name="adj1" fmla="val -59306"/>
                <a:gd name="adj2" fmla="val 15248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75" name="Rectangle 19">
              <a:extLst>
                <a:ext uri="{FF2B5EF4-FFF2-40B4-BE49-F238E27FC236}">
                  <a16:creationId xmlns:a16="http://schemas.microsoft.com/office/drawing/2014/main" id="{7762569B-4511-401F-A1DE-013A181DD3A7}"/>
                </a:ext>
              </a:extLst>
            </p:cNvPr>
            <p:cNvSpPr>
              <a:spLocks noChangeArrowheads="1"/>
            </p:cNvSpPr>
            <p:nvPr/>
          </p:nvSpPr>
          <p:spPr bwMode="auto">
            <a:xfrm>
              <a:off x="5667283" y="2471242"/>
              <a:ext cx="2525291"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Put the largest number in your head.</a:t>
              </a:r>
            </a:p>
          </p:txBody>
        </p:sp>
      </p:grpSp>
      <p:sp>
        <p:nvSpPr>
          <p:cNvPr id="22" name="Think B">
            <a:extLst>
              <a:ext uri="{FF2B5EF4-FFF2-40B4-BE49-F238E27FC236}">
                <a16:creationId xmlns:a16="http://schemas.microsoft.com/office/drawing/2014/main" id="{8138BAB6-4416-4648-BC5A-E0A76E05D184}"/>
              </a:ext>
            </a:extLst>
          </p:cNvPr>
          <p:cNvSpPr/>
          <p:nvPr/>
        </p:nvSpPr>
        <p:spPr>
          <a:xfrm>
            <a:off x="192088" y="696913"/>
            <a:ext cx="2397125" cy="1465262"/>
          </a:xfrm>
          <a:prstGeom prst="cloudCallout">
            <a:avLst>
              <a:gd name="adj1" fmla="val 37002"/>
              <a:gd name="adj2" fmla="val 11268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solidFill>
                  <a:schemeClr val="tx1"/>
                </a:solidFill>
              </a:rPr>
              <a:t>731</a:t>
            </a:r>
          </a:p>
        </p:txBody>
      </p:sp>
      <p:grpSp>
        <p:nvGrpSpPr>
          <p:cNvPr id="23" name="C">
            <a:extLst>
              <a:ext uri="{FF2B5EF4-FFF2-40B4-BE49-F238E27FC236}">
                <a16:creationId xmlns:a16="http://schemas.microsoft.com/office/drawing/2014/main" id="{1A191308-1E0C-4541-A6D5-355417B8840A}"/>
              </a:ext>
            </a:extLst>
          </p:cNvPr>
          <p:cNvGrpSpPr>
            <a:grpSpLocks/>
          </p:cNvGrpSpPr>
          <p:nvPr/>
        </p:nvGrpSpPr>
        <p:grpSpPr bwMode="auto">
          <a:xfrm>
            <a:off x="3859213" y="2085975"/>
            <a:ext cx="4465637" cy="1654175"/>
            <a:chOff x="3859338" y="2348373"/>
            <a:chExt cx="4466056" cy="1653270"/>
          </a:xfrm>
        </p:grpSpPr>
        <p:sp>
          <p:nvSpPr>
            <p:cNvPr id="24" name="Rounded Rectangular Callout 23">
              <a:extLst>
                <a:ext uri="{FF2B5EF4-FFF2-40B4-BE49-F238E27FC236}">
                  <a16:creationId xmlns:a16="http://schemas.microsoft.com/office/drawing/2014/main" id="{918BB373-B5FA-4668-9F48-B3916DE03B49}"/>
                </a:ext>
              </a:extLst>
            </p:cNvPr>
            <p:cNvSpPr/>
            <p:nvPr/>
          </p:nvSpPr>
          <p:spPr>
            <a:xfrm>
              <a:off x="3859338" y="2348373"/>
              <a:ext cx="4466056" cy="1653270"/>
            </a:xfrm>
            <a:prstGeom prst="wedgeRoundRectCallout">
              <a:avLst>
                <a:gd name="adj1" fmla="val -66301"/>
                <a:gd name="adj2" fmla="val 861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73" name="Rectangle 24">
              <a:extLst>
                <a:ext uri="{FF2B5EF4-FFF2-40B4-BE49-F238E27FC236}">
                  <a16:creationId xmlns:a16="http://schemas.microsoft.com/office/drawing/2014/main" id="{895E9F52-4B89-4A48-A140-F25CEAC42A4C}"/>
                </a:ext>
              </a:extLst>
            </p:cNvPr>
            <p:cNvSpPr>
              <a:spLocks noChangeArrowheads="1"/>
            </p:cNvSpPr>
            <p:nvPr/>
          </p:nvSpPr>
          <p:spPr bwMode="auto">
            <a:xfrm>
              <a:off x="3990177" y="2429303"/>
              <a:ext cx="420279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Hold up five fingers. Each finger represents 100. Count on, in steps of 100, putting a finger down for each 100 you count on until you have no more fingers to count. </a:t>
              </a:r>
            </a:p>
          </p:txBody>
        </p:sp>
      </p:grpSp>
      <p:pic>
        <p:nvPicPr>
          <p:cNvPr id="59" name="Hand 0">
            <a:extLst>
              <a:ext uri="{FF2B5EF4-FFF2-40B4-BE49-F238E27FC236}">
                <a16:creationId xmlns:a16="http://schemas.microsoft.com/office/drawing/2014/main" id="{1058F814-E7DB-42DE-9CA7-D2ED08A4A959}"/>
              </a:ext>
            </a:extLst>
          </p:cNvPr>
          <p:cNvPicPr>
            <a:picLocks noChangeAspect="1"/>
          </p:cNvPicPr>
          <p:nvPr/>
        </p:nvPicPr>
        <p:blipFill>
          <a:blip r:embed="rId4">
            <a:extLst>
              <a:ext uri="{28A0092B-C50C-407E-A947-70E740481C1C}">
                <a14:useLocalDpi xmlns:a14="http://schemas.microsoft.com/office/drawing/2010/main" val="0"/>
              </a:ext>
            </a:extLst>
          </a:blip>
          <a:srcRect r="46097" b="9074"/>
          <a:stretch>
            <a:fillRect/>
          </a:stretch>
        </p:blipFill>
        <p:spPr bwMode="auto">
          <a:xfrm>
            <a:off x="5456238" y="4570413"/>
            <a:ext cx="1260475" cy="183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Hand 1">
            <a:extLst>
              <a:ext uri="{FF2B5EF4-FFF2-40B4-BE49-F238E27FC236}">
                <a16:creationId xmlns:a16="http://schemas.microsoft.com/office/drawing/2014/main" id="{292E8049-30C4-4CCA-9C0D-94C8A69E21E3}"/>
              </a:ext>
            </a:extLst>
          </p:cNvPr>
          <p:cNvPicPr>
            <a:picLocks noChangeAspect="1"/>
          </p:cNvPicPr>
          <p:nvPr/>
        </p:nvPicPr>
        <p:blipFill>
          <a:blip r:embed="rId5">
            <a:extLst>
              <a:ext uri="{28A0092B-C50C-407E-A947-70E740481C1C}">
                <a14:useLocalDpi xmlns:a14="http://schemas.microsoft.com/office/drawing/2010/main" val="0"/>
              </a:ext>
            </a:extLst>
          </a:blip>
          <a:srcRect r="47050" b="8582"/>
          <a:stretch>
            <a:fillRect/>
          </a:stretch>
        </p:blipFill>
        <p:spPr bwMode="auto">
          <a:xfrm>
            <a:off x="5464175" y="4579938"/>
            <a:ext cx="12398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Hand 2">
            <a:extLst>
              <a:ext uri="{FF2B5EF4-FFF2-40B4-BE49-F238E27FC236}">
                <a16:creationId xmlns:a16="http://schemas.microsoft.com/office/drawing/2014/main" id="{E1E2A895-246F-4CC5-A686-3595361D7E8C}"/>
              </a:ext>
            </a:extLst>
          </p:cNvPr>
          <p:cNvPicPr>
            <a:picLocks noChangeAspect="1"/>
          </p:cNvPicPr>
          <p:nvPr/>
        </p:nvPicPr>
        <p:blipFill>
          <a:blip r:embed="rId6">
            <a:extLst>
              <a:ext uri="{28A0092B-C50C-407E-A947-70E740481C1C}">
                <a14:useLocalDpi xmlns:a14="http://schemas.microsoft.com/office/drawing/2010/main" val="0"/>
              </a:ext>
            </a:extLst>
          </a:blip>
          <a:srcRect r="48064" b="6898"/>
          <a:stretch>
            <a:fillRect/>
          </a:stretch>
        </p:blipFill>
        <p:spPr bwMode="auto">
          <a:xfrm>
            <a:off x="5456238" y="4662488"/>
            <a:ext cx="1214437"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Hand 3">
            <a:extLst>
              <a:ext uri="{FF2B5EF4-FFF2-40B4-BE49-F238E27FC236}">
                <a16:creationId xmlns:a16="http://schemas.microsoft.com/office/drawing/2014/main" id="{8303EC39-E003-49B1-8B35-56A9B55B935A}"/>
              </a:ext>
            </a:extLst>
          </p:cNvPr>
          <p:cNvPicPr>
            <a:picLocks noChangeAspect="1"/>
          </p:cNvPicPr>
          <p:nvPr/>
        </p:nvPicPr>
        <p:blipFill>
          <a:blip r:embed="rId7">
            <a:extLst>
              <a:ext uri="{28A0092B-C50C-407E-A947-70E740481C1C}">
                <a14:useLocalDpi xmlns:a14="http://schemas.microsoft.com/office/drawing/2010/main" val="0"/>
              </a:ext>
            </a:extLst>
          </a:blip>
          <a:srcRect r="47623" b="6097"/>
          <a:stretch>
            <a:fillRect/>
          </a:stretch>
        </p:blipFill>
        <p:spPr bwMode="auto">
          <a:xfrm>
            <a:off x="5453063" y="5078413"/>
            <a:ext cx="12350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Hand 4">
            <a:extLst>
              <a:ext uri="{FF2B5EF4-FFF2-40B4-BE49-F238E27FC236}">
                <a16:creationId xmlns:a16="http://schemas.microsoft.com/office/drawing/2014/main" id="{99B6996D-7F8D-41FB-9C74-DCD2ED299C4B}"/>
              </a:ext>
            </a:extLst>
          </p:cNvPr>
          <p:cNvPicPr>
            <a:picLocks noChangeAspect="1"/>
          </p:cNvPicPr>
          <p:nvPr/>
        </p:nvPicPr>
        <p:blipFill>
          <a:blip r:embed="rId8">
            <a:extLst>
              <a:ext uri="{28A0092B-C50C-407E-A947-70E740481C1C}">
                <a14:useLocalDpi xmlns:a14="http://schemas.microsoft.com/office/drawing/2010/main" val="0"/>
              </a:ext>
            </a:extLst>
          </a:blip>
          <a:srcRect l="-2032" r="57732" b="6097"/>
          <a:stretch>
            <a:fillRect/>
          </a:stretch>
        </p:blipFill>
        <p:spPr bwMode="auto">
          <a:xfrm>
            <a:off x="5567363" y="5076825"/>
            <a:ext cx="10477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244">
            <a:extLst>
              <a:ext uri="{FF2B5EF4-FFF2-40B4-BE49-F238E27FC236}">
                <a16:creationId xmlns:a16="http://schemas.microsoft.com/office/drawing/2014/main" id="{FECA96DB-1596-42B5-9275-28DF860C22F3}"/>
              </a:ext>
            </a:extLst>
          </p:cNvPr>
          <p:cNvSpPr txBox="1">
            <a:spLocks noChangeArrowheads="1"/>
          </p:cNvSpPr>
          <p:nvPr/>
        </p:nvSpPr>
        <p:spPr bwMode="auto">
          <a:xfrm>
            <a:off x="6470650" y="5035550"/>
            <a:ext cx="674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831</a:t>
            </a:r>
          </a:p>
        </p:txBody>
      </p:sp>
      <p:sp>
        <p:nvSpPr>
          <p:cNvPr id="61" name="254">
            <a:extLst>
              <a:ext uri="{FF2B5EF4-FFF2-40B4-BE49-F238E27FC236}">
                <a16:creationId xmlns:a16="http://schemas.microsoft.com/office/drawing/2014/main" id="{EBA3261B-798B-4227-B907-961F178C3966}"/>
              </a:ext>
            </a:extLst>
          </p:cNvPr>
          <p:cNvSpPr txBox="1">
            <a:spLocks noChangeArrowheads="1"/>
          </p:cNvSpPr>
          <p:nvPr/>
        </p:nvSpPr>
        <p:spPr bwMode="auto">
          <a:xfrm>
            <a:off x="6242050" y="4716463"/>
            <a:ext cx="673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931</a:t>
            </a:r>
          </a:p>
        </p:txBody>
      </p:sp>
      <p:sp>
        <p:nvSpPr>
          <p:cNvPr id="64" name="264">
            <a:extLst>
              <a:ext uri="{FF2B5EF4-FFF2-40B4-BE49-F238E27FC236}">
                <a16:creationId xmlns:a16="http://schemas.microsoft.com/office/drawing/2014/main" id="{014A6D7D-C3AD-471E-B918-2032C7DEB3D3}"/>
              </a:ext>
            </a:extLst>
          </p:cNvPr>
          <p:cNvSpPr txBox="1">
            <a:spLocks noChangeArrowheads="1"/>
          </p:cNvSpPr>
          <p:nvPr/>
        </p:nvSpPr>
        <p:spPr bwMode="auto">
          <a:xfrm>
            <a:off x="5881688" y="4500563"/>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1031</a:t>
            </a:r>
          </a:p>
        </p:txBody>
      </p:sp>
      <p:sp>
        <p:nvSpPr>
          <p:cNvPr id="67" name="274">
            <a:extLst>
              <a:ext uri="{FF2B5EF4-FFF2-40B4-BE49-F238E27FC236}">
                <a16:creationId xmlns:a16="http://schemas.microsoft.com/office/drawing/2014/main" id="{DC6EEEC8-A15E-45D7-AF2A-F72750C2B1C8}"/>
              </a:ext>
            </a:extLst>
          </p:cNvPr>
          <p:cNvSpPr txBox="1">
            <a:spLocks noChangeArrowheads="1"/>
          </p:cNvSpPr>
          <p:nvPr/>
        </p:nvSpPr>
        <p:spPr bwMode="auto">
          <a:xfrm>
            <a:off x="5486400" y="4727575"/>
            <a:ext cx="673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1131</a:t>
            </a:r>
          </a:p>
        </p:txBody>
      </p:sp>
      <p:sp>
        <p:nvSpPr>
          <p:cNvPr id="69" name="284">
            <a:extLst>
              <a:ext uri="{FF2B5EF4-FFF2-40B4-BE49-F238E27FC236}">
                <a16:creationId xmlns:a16="http://schemas.microsoft.com/office/drawing/2014/main" id="{982B08C3-10B0-4508-B4EA-9EDC096A088D}"/>
              </a:ext>
            </a:extLst>
          </p:cNvPr>
          <p:cNvSpPr txBox="1">
            <a:spLocks noChangeArrowheads="1"/>
          </p:cNvSpPr>
          <p:nvPr/>
        </p:nvSpPr>
        <p:spPr bwMode="auto">
          <a:xfrm>
            <a:off x="5141913" y="5000625"/>
            <a:ext cx="674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1231</a:t>
            </a:r>
          </a:p>
        </p:txBody>
      </p:sp>
      <p:grpSp>
        <p:nvGrpSpPr>
          <p:cNvPr id="55" name="D">
            <a:extLst>
              <a:ext uri="{FF2B5EF4-FFF2-40B4-BE49-F238E27FC236}">
                <a16:creationId xmlns:a16="http://schemas.microsoft.com/office/drawing/2014/main" id="{76AD48BB-AA67-4709-82AB-77D90144439F}"/>
              </a:ext>
            </a:extLst>
          </p:cNvPr>
          <p:cNvGrpSpPr>
            <a:grpSpLocks/>
          </p:cNvGrpSpPr>
          <p:nvPr/>
        </p:nvGrpSpPr>
        <p:grpSpPr bwMode="auto">
          <a:xfrm>
            <a:off x="4702175" y="2525713"/>
            <a:ext cx="2714625" cy="747712"/>
            <a:chOff x="3989785" y="2233263"/>
            <a:chExt cx="4509153" cy="1653270"/>
          </a:xfrm>
        </p:grpSpPr>
        <p:sp>
          <p:nvSpPr>
            <p:cNvPr id="56" name="Rounded Rectangular Callout 55">
              <a:extLst>
                <a:ext uri="{FF2B5EF4-FFF2-40B4-BE49-F238E27FC236}">
                  <a16:creationId xmlns:a16="http://schemas.microsoft.com/office/drawing/2014/main" id="{C59F28E2-CD55-41DF-9E07-51ACF6E1B833}"/>
                </a:ext>
              </a:extLst>
            </p:cNvPr>
            <p:cNvSpPr/>
            <p:nvPr/>
          </p:nvSpPr>
          <p:spPr>
            <a:xfrm>
              <a:off x="4031976" y="2233263"/>
              <a:ext cx="4466962" cy="1653270"/>
            </a:xfrm>
            <a:prstGeom prst="wedgeRoundRectCallout">
              <a:avLst>
                <a:gd name="adj1" fmla="val -107104"/>
                <a:gd name="adj2" fmla="val 17930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71" name="Rectangle 56">
              <a:extLst>
                <a:ext uri="{FF2B5EF4-FFF2-40B4-BE49-F238E27FC236}">
                  <a16:creationId xmlns:a16="http://schemas.microsoft.com/office/drawing/2014/main" id="{1123C45E-5BDA-4D09-A65B-5751AC1D202F}"/>
                </a:ext>
              </a:extLst>
            </p:cNvPr>
            <p:cNvSpPr>
              <a:spLocks noChangeArrowheads="1"/>
            </p:cNvSpPr>
            <p:nvPr/>
          </p:nvSpPr>
          <p:spPr bwMode="auto">
            <a:xfrm>
              <a:off x="3989785" y="2471242"/>
              <a:ext cx="4202790" cy="93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 answer is 1231.</a:t>
              </a:r>
            </a:p>
          </p:txBody>
        </p:sp>
      </p:grpSp>
      <p:pic>
        <p:nvPicPr>
          <p:cNvPr id="27669" name="Whole Class">
            <a:extLst>
              <a:ext uri="{FF2B5EF4-FFF2-40B4-BE49-F238E27FC236}">
                <a16:creationId xmlns:a16="http://schemas.microsoft.com/office/drawing/2014/main" id="{1F4DB812-DBDB-47A7-803E-29DDB259081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childTnLst>
                          </p:cTn>
                        </p:par>
                        <p:par>
                          <p:cTn id="15" fill="hold" nodeType="afterGroup">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 presetClass="exit" presetSubtype="0" fill="hold" nodeType="withEffect">
                                  <p:stCondLst>
                                    <p:cond delay="0"/>
                                  </p:stCondLst>
                                  <p:childTnLst>
                                    <p:set>
                                      <p:cBhvr>
                                        <p:cTn id="25" dur="1" fill="hold">
                                          <p:stCondLst>
                                            <p:cond delay="0"/>
                                          </p:stCondLst>
                                        </p:cTn>
                                        <p:tgtEl>
                                          <p:spTgt spid="1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500"/>
                                        <p:tgtEl>
                                          <p:spTgt spid="59"/>
                                        </p:tgtEl>
                                      </p:cBhvr>
                                    </p:animEffect>
                                  </p:childTnLst>
                                </p:cTn>
                              </p:par>
                            </p:childTnLst>
                          </p:cTn>
                        </p:par>
                        <p:par>
                          <p:cTn id="31" fill="hold" nodeType="afterGroup">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500"/>
                                        <p:tgtEl>
                                          <p:spTgt spid="62"/>
                                        </p:tgtEl>
                                      </p:cBhvr>
                                    </p:animEffect>
                                  </p:childTnLst>
                                </p:cTn>
                              </p:par>
                              <p:par>
                                <p:cTn id="40" presetID="1" presetClass="exit" presetSubtype="0" fill="hold" nodeType="with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500"/>
                                        <p:tgtEl>
                                          <p:spTgt spid="6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childTnLst>
                                </p:cTn>
                              </p:par>
                              <p:par>
                                <p:cTn id="51" presetID="1" presetClass="exit" presetSubtype="0" fill="hold" nodeType="withEffect">
                                  <p:stCondLst>
                                    <p:cond delay="0"/>
                                  </p:stCondLst>
                                  <p:childTnLst>
                                    <p:set>
                                      <p:cBhvr>
                                        <p:cTn id="52" dur="1" fill="hold">
                                          <p:stCondLst>
                                            <p:cond delay="0"/>
                                          </p:stCondLst>
                                        </p:cTn>
                                        <p:tgtEl>
                                          <p:spTgt spid="62"/>
                                        </p:tgtEl>
                                        <p:attrNameLst>
                                          <p:attrName>style.visibility</p:attrName>
                                        </p:attrNameLst>
                                      </p:cBhvr>
                                      <p:to>
                                        <p:strVal val="hidden"/>
                                      </p:to>
                                    </p:set>
                                  </p:childTnLst>
                                </p:cTn>
                              </p:par>
                            </p:childTnLst>
                          </p:cTn>
                        </p:par>
                        <p:par>
                          <p:cTn id="53" fill="hold" nodeType="afterGroup">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500"/>
                                        <p:tgtEl>
                                          <p:spTgt spid="6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65"/>
                                        </p:tgtEl>
                                        <p:attrNameLst>
                                          <p:attrName>style.visibility</p:attrName>
                                        </p:attrNameLst>
                                      </p:cBhvr>
                                      <p:to>
                                        <p:strVal val="visible"/>
                                      </p:to>
                                    </p:set>
                                    <p:animEffect transition="in" filter="fade">
                                      <p:cBhvr>
                                        <p:cTn id="61" dur="500"/>
                                        <p:tgtEl>
                                          <p:spTgt spid="65"/>
                                        </p:tgtEl>
                                      </p:cBhvr>
                                    </p:animEffect>
                                  </p:childTnLst>
                                </p:cTn>
                              </p:par>
                              <p:par>
                                <p:cTn id="62" presetID="1" presetClass="exit" presetSubtype="0" fill="hold" nodeType="withEffect">
                                  <p:stCondLst>
                                    <p:cond delay="0"/>
                                  </p:stCondLst>
                                  <p:childTnLst>
                                    <p:set>
                                      <p:cBhvr>
                                        <p:cTn id="63" dur="1" fill="hold">
                                          <p:stCondLst>
                                            <p:cond delay="0"/>
                                          </p:stCondLst>
                                        </p:cTn>
                                        <p:tgtEl>
                                          <p:spTgt spid="63"/>
                                        </p:tgtEl>
                                        <p:attrNameLst>
                                          <p:attrName>style.visibility</p:attrName>
                                        </p:attrNameLst>
                                      </p:cBhvr>
                                      <p:to>
                                        <p:strVal val="hidden"/>
                                      </p:to>
                                    </p:set>
                                  </p:childTnLst>
                                </p:cTn>
                              </p:par>
                            </p:childTnLst>
                          </p:cTn>
                        </p:par>
                        <p:par>
                          <p:cTn id="64" fill="hold" nodeType="afterGroup">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68"/>
                                        </p:tgtEl>
                                        <p:attrNameLst>
                                          <p:attrName>style.visibility</p:attrName>
                                        </p:attrNameLst>
                                      </p:cBhvr>
                                      <p:to>
                                        <p:strVal val="visible"/>
                                      </p:to>
                                    </p:set>
                                    <p:animEffect transition="in" filter="fade">
                                      <p:cBhvr>
                                        <p:cTn id="72" dur="500"/>
                                        <p:tgtEl>
                                          <p:spTgt spid="68"/>
                                        </p:tgtEl>
                                      </p:cBhvr>
                                    </p:animEffect>
                                  </p:childTnLst>
                                </p:cTn>
                              </p:par>
                              <p:par>
                                <p:cTn id="73" presetID="1" presetClass="exit" presetSubtype="0" fill="hold" nodeType="withEffect">
                                  <p:stCondLst>
                                    <p:cond delay="0"/>
                                  </p:stCondLst>
                                  <p:childTnLst>
                                    <p:set>
                                      <p:cBhvr>
                                        <p:cTn id="74" dur="1" fill="hold">
                                          <p:stCondLst>
                                            <p:cond delay="0"/>
                                          </p:stCondLst>
                                        </p:cTn>
                                        <p:tgtEl>
                                          <p:spTgt spid="65"/>
                                        </p:tgtEl>
                                        <p:attrNameLst>
                                          <p:attrName>style.visibility</p:attrName>
                                        </p:attrNameLst>
                                      </p:cBhvr>
                                      <p:to>
                                        <p:strVal val="hidden"/>
                                      </p:to>
                                    </p:set>
                                  </p:childTnLst>
                                </p:cTn>
                              </p:par>
                            </p:childTnLst>
                          </p:cTn>
                        </p:par>
                        <p:par>
                          <p:cTn id="75" fill="hold" nodeType="afterGroup">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fade">
                                      <p:cBhvr>
                                        <p:cTn id="78" dur="500"/>
                                        <p:tgtEl>
                                          <p:spTgt spid="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nodeType="click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500"/>
                                        <p:tgtEl>
                                          <p:spTgt spid="55"/>
                                        </p:tgtEl>
                                      </p:cBhvr>
                                    </p:animEffect>
                                  </p:childTnLst>
                                </p:cTn>
                              </p:par>
                              <p:par>
                                <p:cTn id="84" presetID="1" presetClass="exit" presetSubtype="0" fill="hold" nodeType="withEffect">
                                  <p:stCondLst>
                                    <p:cond delay="0"/>
                                  </p:stCondLst>
                                  <p:childTnLst>
                                    <p:set>
                                      <p:cBhvr>
                                        <p:cTn id="85"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0" grpId="0"/>
      <p:bldP spid="61" grpId="0"/>
      <p:bldP spid="64" grpId="0"/>
      <p:bldP spid="67" grpId="0"/>
      <p:bldP spid="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24D40394-FC12-4EC3-AF66-8E64252A2BF1}"/>
              </a:ext>
            </a:extLst>
          </p:cNvPr>
          <p:cNvSpPr/>
          <p:nvPr/>
        </p:nvSpPr>
        <p:spPr>
          <a:xfrm>
            <a:off x="755650" y="4446588"/>
            <a:ext cx="7632700" cy="1646237"/>
          </a:xfrm>
          <a:prstGeom prst="rect">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75" name="Rectangle 6">
            <a:extLst>
              <a:ext uri="{FF2B5EF4-FFF2-40B4-BE49-F238E27FC236}">
                <a16:creationId xmlns:a16="http://schemas.microsoft.com/office/drawing/2014/main" id="{E0CD667E-898C-4900-A2AE-5702D651D292}"/>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What is 200 less than 581?</a:t>
            </a:r>
          </a:p>
        </p:txBody>
      </p:sp>
      <p:sp>
        <p:nvSpPr>
          <p:cNvPr id="8" name="Rectangle 7">
            <a:extLst>
              <a:ext uri="{FF2B5EF4-FFF2-40B4-BE49-F238E27FC236}">
                <a16:creationId xmlns:a16="http://schemas.microsoft.com/office/drawing/2014/main" id="{B7269BF5-A8E7-41D6-A588-EE116E1883AB}"/>
              </a:ext>
            </a:extLst>
          </p:cNvPr>
          <p:cNvSpPr/>
          <p:nvPr/>
        </p:nvSpPr>
        <p:spPr>
          <a:xfrm>
            <a:off x="2800698" y="696913"/>
            <a:ext cx="3539430"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Practice Round</a:t>
            </a:r>
            <a:endParaRPr lang="en-GB" sz="4000" b="1" dirty="0"/>
          </a:p>
        </p:txBody>
      </p:sp>
      <p:pic>
        <p:nvPicPr>
          <p:cNvPr id="28677" name="Picture 13">
            <a:extLst>
              <a:ext uri="{FF2B5EF4-FFF2-40B4-BE49-F238E27FC236}">
                <a16:creationId xmlns:a16="http://schemas.microsoft.com/office/drawing/2014/main" id="{3FB828D7-79BB-4B27-8B59-D8218E697C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490788"/>
            <a:ext cx="2517775"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A">
            <a:extLst>
              <a:ext uri="{FF2B5EF4-FFF2-40B4-BE49-F238E27FC236}">
                <a16:creationId xmlns:a16="http://schemas.microsoft.com/office/drawing/2014/main" id="{A0569F68-9D79-44A5-A45B-3D1F6C6565DE}"/>
              </a:ext>
            </a:extLst>
          </p:cNvPr>
          <p:cNvGrpSpPr>
            <a:grpSpLocks/>
          </p:cNvGrpSpPr>
          <p:nvPr/>
        </p:nvGrpSpPr>
        <p:grpSpPr bwMode="auto">
          <a:xfrm>
            <a:off x="3859213" y="2347913"/>
            <a:ext cx="4465637" cy="1222375"/>
            <a:chOff x="3859338" y="2348373"/>
            <a:chExt cx="4466056" cy="1222141"/>
          </a:xfrm>
        </p:grpSpPr>
        <p:sp>
          <p:nvSpPr>
            <p:cNvPr id="15" name="Rounded Rectangular Callout 14">
              <a:extLst>
                <a:ext uri="{FF2B5EF4-FFF2-40B4-BE49-F238E27FC236}">
                  <a16:creationId xmlns:a16="http://schemas.microsoft.com/office/drawing/2014/main" id="{D9CCD0D6-4984-45E4-89D5-41968F464E7A}"/>
                </a:ext>
              </a:extLst>
            </p:cNvPr>
            <p:cNvSpPr/>
            <p:nvPr/>
          </p:nvSpPr>
          <p:spPr>
            <a:xfrm>
              <a:off x="3859338" y="2348373"/>
              <a:ext cx="4466056" cy="1222141"/>
            </a:xfrm>
            <a:prstGeom prst="wedgeRoundRectCallout">
              <a:avLst>
                <a:gd name="adj1" fmla="val -65131"/>
                <a:gd name="adj2" fmla="val 1105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701" name="Rectangle 3">
              <a:extLst>
                <a:ext uri="{FF2B5EF4-FFF2-40B4-BE49-F238E27FC236}">
                  <a16:creationId xmlns:a16="http://schemas.microsoft.com/office/drawing/2014/main" id="{83A02189-F1D7-4613-B423-F239AE141F8A}"/>
                </a:ext>
              </a:extLst>
            </p:cNvPr>
            <p:cNvSpPr>
              <a:spLocks noChangeArrowheads="1"/>
            </p:cNvSpPr>
            <p:nvPr/>
          </p:nvSpPr>
          <p:spPr bwMode="auto">
            <a:xfrm>
              <a:off x="4543269" y="2471242"/>
              <a:ext cx="364930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To work this out, we can complete the calculation in our heads. We can use our fingers to help.</a:t>
              </a:r>
            </a:p>
          </p:txBody>
        </p:sp>
        <p:pic>
          <p:nvPicPr>
            <p:cNvPr id="28702" name="Picture 15">
              <a:extLst>
                <a:ext uri="{FF2B5EF4-FFF2-40B4-BE49-F238E27FC236}">
                  <a16:creationId xmlns:a16="http://schemas.microsoft.com/office/drawing/2014/main" id="{796E78F5-DE3D-4642-9685-6A4A1CFC89E1}"/>
                </a:ext>
              </a:extLst>
            </p:cNvPr>
            <p:cNvPicPr>
              <a:picLocks noChangeAspect="1"/>
            </p:cNvPicPr>
            <p:nvPr/>
          </p:nvPicPr>
          <p:blipFill>
            <a:blip r:embed="rId3">
              <a:extLst>
                <a:ext uri="{28A0092B-C50C-407E-A947-70E740481C1C}">
                  <a14:useLocalDpi xmlns:a14="http://schemas.microsoft.com/office/drawing/2010/main" val="0"/>
                </a:ext>
              </a:extLst>
            </a:blip>
            <a:srcRect r="46223"/>
            <a:stretch>
              <a:fillRect/>
            </a:stretch>
          </p:blipFill>
          <p:spPr bwMode="auto">
            <a:xfrm>
              <a:off x="3937620" y="2439089"/>
              <a:ext cx="665641" cy="107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B">
            <a:extLst>
              <a:ext uri="{FF2B5EF4-FFF2-40B4-BE49-F238E27FC236}">
                <a16:creationId xmlns:a16="http://schemas.microsoft.com/office/drawing/2014/main" id="{775FC0FE-FCB9-4715-9FFA-35C34C4A751A}"/>
              </a:ext>
            </a:extLst>
          </p:cNvPr>
          <p:cNvGrpSpPr>
            <a:grpSpLocks/>
          </p:cNvGrpSpPr>
          <p:nvPr/>
        </p:nvGrpSpPr>
        <p:grpSpPr bwMode="auto">
          <a:xfrm>
            <a:off x="3517900" y="2219325"/>
            <a:ext cx="2884488" cy="863600"/>
            <a:chOff x="5441176" y="2348373"/>
            <a:chExt cx="2884218" cy="862157"/>
          </a:xfrm>
        </p:grpSpPr>
        <p:sp>
          <p:nvSpPr>
            <p:cNvPr id="19" name="Rounded Rectangular Callout 18">
              <a:extLst>
                <a:ext uri="{FF2B5EF4-FFF2-40B4-BE49-F238E27FC236}">
                  <a16:creationId xmlns:a16="http://schemas.microsoft.com/office/drawing/2014/main" id="{10144531-E557-48DA-8C58-B9C6FD07A4F8}"/>
                </a:ext>
              </a:extLst>
            </p:cNvPr>
            <p:cNvSpPr/>
            <p:nvPr/>
          </p:nvSpPr>
          <p:spPr>
            <a:xfrm>
              <a:off x="5441176" y="2348373"/>
              <a:ext cx="2884218" cy="862157"/>
            </a:xfrm>
            <a:prstGeom prst="wedgeRoundRectCallout">
              <a:avLst>
                <a:gd name="adj1" fmla="val -59306"/>
                <a:gd name="adj2" fmla="val 15248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99" name="Rectangle 19">
              <a:extLst>
                <a:ext uri="{FF2B5EF4-FFF2-40B4-BE49-F238E27FC236}">
                  <a16:creationId xmlns:a16="http://schemas.microsoft.com/office/drawing/2014/main" id="{E6389D39-D95E-480A-91BF-5194A613F0CD}"/>
                </a:ext>
              </a:extLst>
            </p:cNvPr>
            <p:cNvSpPr>
              <a:spLocks noChangeArrowheads="1"/>
            </p:cNvSpPr>
            <p:nvPr/>
          </p:nvSpPr>
          <p:spPr bwMode="auto">
            <a:xfrm>
              <a:off x="5667283" y="2471242"/>
              <a:ext cx="2525291"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Put the largest number in your head.</a:t>
              </a:r>
            </a:p>
          </p:txBody>
        </p:sp>
      </p:grpSp>
      <p:sp>
        <p:nvSpPr>
          <p:cNvPr id="22" name="Think B">
            <a:extLst>
              <a:ext uri="{FF2B5EF4-FFF2-40B4-BE49-F238E27FC236}">
                <a16:creationId xmlns:a16="http://schemas.microsoft.com/office/drawing/2014/main" id="{8D2578EC-3400-4B7E-B7A2-3E68F75DD204}"/>
              </a:ext>
            </a:extLst>
          </p:cNvPr>
          <p:cNvSpPr/>
          <p:nvPr/>
        </p:nvSpPr>
        <p:spPr>
          <a:xfrm>
            <a:off x="192088" y="696913"/>
            <a:ext cx="2397125" cy="1465262"/>
          </a:xfrm>
          <a:prstGeom prst="cloudCallout">
            <a:avLst>
              <a:gd name="adj1" fmla="val 37002"/>
              <a:gd name="adj2" fmla="val 11268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solidFill>
                  <a:schemeClr val="tx1"/>
                </a:solidFill>
              </a:rPr>
              <a:t>581</a:t>
            </a:r>
          </a:p>
        </p:txBody>
      </p:sp>
      <p:grpSp>
        <p:nvGrpSpPr>
          <p:cNvPr id="23" name="C">
            <a:extLst>
              <a:ext uri="{FF2B5EF4-FFF2-40B4-BE49-F238E27FC236}">
                <a16:creationId xmlns:a16="http://schemas.microsoft.com/office/drawing/2014/main" id="{35141A3F-D209-4569-893C-CF029732CDEE}"/>
              </a:ext>
            </a:extLst>
          </p:cNvPr>
          <p:cNvGrpSpPr>
            <a:grpSpLocks/>
          </p:cNvGrpSpPr>
          <p:nvPr/>
        </p:nvGrpSpPr>
        <p:grpSpPr bwMode="auto">
          <a:xfrm>
            <a:off x="3859213" y="2085975"/>
            <a:ext cx="4465637" cy="1654175"/>
            <a:chOff x="3859338" y="2348373"/>
            <a:chExt cx="4466056" cy="1653270"/>
          </a:xfrm>
        </p:grpSpPr>
        <p:sp>
          <p:nvSpPr>
            <p:cNvPr id="24" name="Rounded Rectangular Callout 23">
              <a:extLst>
                <a:ext uri="{FF2B5EF4-FFF2-40B4-BE49-F238E27FC236}">
                  <a16:creationId xmlns:a16="http://schemas.microsoft.com/office/drawing/2014/main" id="{D7E0268C-172C-4749-9FF5-7D8A4E968609}"/>
                </a:ext>
              </a:extLst>
            </p:cNvPr>
            <p:cNvSpPr/>
            <p:nvPr/>
          </p:nvSpPr>
          <p:spPr>
            <a:xfrm>
              <a:off x="3859338" y="2348373"/>
              <a:ext cx="4466056" cy="1653270"/>
            </a:xfrm>
            <a:prstGeom prst="wedgeRoundRectCallout">
              <a:avLst>
                <a:gd name="adj1" fmla="val -66301"/>
                <a:gd name="adj2" fmla="val 861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97" name="Rectangle 24">
              <a:extLst>
                <a:ext uri="{FF2B5EF4-FFF2-40B4-BE49-F238E27FC236}">
                  <a16:creationId xmlns:a16="http://schemas.microsoft.com/office/drawing/2014/main" id="{768917FE-6B74-4C59-8148-9A313205633C}"/>
                </a:ext>
              </a:extLst>
            </p:cNvPr>
            <p:cNvSpPr>
              <a:spLocks noChangeArrowheads="1"/>
            </p:cNvSpPr>
            <p:nvPr/>
          </p:nvSpPr>
          <p:spPr bwMode="auto">
            <a:xfrm>
              <a:off x="3989785" y="2430074"/>
              <a:ext cx="420279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Hold up two fingers. Each finger represents 100. Count back, in steps of 100, putting a finger down for each 100 you count back until you have no more fingers to count. </a:t>
              </a:r>
            </a:p>
          </p:txBody>
        </p:sp>
      </p:grpSp>
      <p:pic>
        <p:nvPicPr>
          <p:cNvPr id="59" name="Hand 0" hidden="1">
            <a:extLst>
              <a:ext uri="{FF2B5EF4-FFF2-40B4-BE49-F238E27FC236}">
                <a16:creationId xmlns:a16="http://schemas.microsoft.com/office/drawing/2014/main" id="{88B8912F-7141-4F33-A893-A6A848A7ABF7}"/>
              </a:ext>
            </a:extLst>
          </p:cNvPr>
          <p:cNvPicPr>
            <a:picLocks noChangeAspect="1"/>
          </p:cNvPicPr>
          <p:nvPr/>
        </p:nvPicPr>
        <p:blipFill>
          <a:blip r:embed="rId4">
            <a:extLst>
              <a:ext uri="{28A0092B-C50C-407E-A947-70E740481C1C}">
                <a14:useLocalDpi xmlns:a14="http://schemas.microsoft.com/office/drawing/2010/main" val="0"/>
              </a:ext>
            </a:extLst>
          </a:blip>
          <a:srcRect r="46097" b="9074"/>
          <a:stretch>
            <a:fillRect/>
          </a:stretch>
        </p:blipFill>
        <p:spPr bwMode="auto">
          <a:xfrm>
            <a:off x="5456238" y="4570413"/>
            <a:ext cx="1260475" cy="183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Hand 1" hidden="1">
            <a:extLst>
              <a:ext uri="{FF2B5EF4-FFF2-40B4-BE49-F238E27FC236}">
                <a16:creationId xmlns:a16="http://schemas.microsoft.com/office/drawing/2014/main" id="{4AFE4767-6638-49FA-8523-D438D0099837}"/>
              </a:ext>
            </a:extLst>
          </p:cNvPr>
          <p:cNvPicPr>
            <a:picLocks noChangeAspect="1"/>
          </p:cNvPicPr>
          <p:nvPr/>
        </p:nvPicPr>
        <p:blipFill>
          <a:blip r:embed="rId5">
            <a:extLst>
              <a:ext uri="{28A0092B-C50C-407E-A947-70E740481C1C}">
                <a14:useLocalDpi xmlns:a14="http://schemas.microsoft.com/office/drawing/2010/main" val="0"/>
              </a:ext>
            </a:extLst>
          </a:blip>
          <a:srcRect r="47050" b="8582"/>
          <a:stretch>
            <a:fillRect/>
          </a:stretch>
        </p:blipFill>
        <p:spPr bwMode="auto">
          <a:xfrm>
            <a:off x="5464175" y="4579938"/>
            <a:ext cx="12398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Hand 2" hidden="1">
            <a:extLst>
              <a:ext uri="{FF2B5EF4-FFF2-40B4-BE49-F238E27FC236}">
                <a16:creationId xmlns:a16="http://schemas.microsoft.com/office/drawing/2014/main" id="{20CBEA94-C955-4BDA-8C9F-DBEB3EC5C69A}"/>
              </a:ext>
            </a:extLst>
          </p:cNvPr>
          <p:cNvPicPr>
            <a:picLocks noChangeAspect="1"/>
          </p:cNvPicPr>
          <p:nvPr/>
        </p:nvPicPr>
        <p:blipFill>
          <a:blip r:embed="rId6">
            <a:extLst>
              <a:ext uri="{28A0092B-C50C-407E-A947-70E740481C1C}">
                <a14:useLocalDpi xmlns:a14="http://schemas.microsoft.com/office/drawing/2010/main" val="0"/>
              </a:ext>
            </a:extLst>
          </a:blip>
          <a:srcRect r="48064" b="6898"/>
          <a:stretch>
            <a:fillRect/>
          </a:stretch>
        </p:blipFill>
        <p:spPr bwMode="auto">
          <a:xfrm>
            <a:off x="5456238" y="4662488"/>
            <a:ext cx="1214437"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Hand 3">
            <a:extLst>
              <a:ext uri="{FF2B5EF4-FFF2-40B4-BE49-F238E27FC236}">
                <a16:creationId xmlns:a16="http://schemas.microsoft.com/office/drawing/2014/main" id="{BD8940FF-6A31-4CEE-8D0B-529D1E1C5058}"/>
              </a:ext>
            </a:extLst>
          </p:cNvPr>
          <p:cNvPicPr>
            <a:picLocks noChangeAspect="1"/>
          </p:cNvPicPr>
          <p:nvPr/>
        </p:nvPicPr>
        <p:blipFill>
          <a:blip r:embed="rId7">
            <a:extLst>
              <a:ext uri="{28A0092B-C50C-407E-A947-70E740481C1C}">
                <a14:useLocalDpi xmlns:a14="http://schemas.microsoft.com/office/drawing/2010/main" val="0"/>
              </a:ext>
            </a:extLst>
          </a:blip>
          <a:srcRect r="47623" b="6097"/>
          <a:stretch>
            <a:fillRect/>
          </a:stretch>
        </p:blipFill>
        <p:spPr bwMode="auto">
          <a:xfrm>
            <a:off x="5453063" y="5078413"/>
            <a:ext cx="12350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Hand 4">
            <a:extLst>
              <a:ext uri="{FF2B5EF4-FFF2-40B4-BE49-F238E27FC236}">
                <a16:creationId xmlns:a16="http://schemas.microsoft.com/office/drawing/2014/main" id="{5BBE7171-5EBB-4EED-AFC9-0B67CE9FD0B9}"/>
              </a:ext>
            </a:extLst>
          </p:cNvPr>
          <p:cNvPicPr>
            <a:picLocks noChangeAspect="1"/>
          </p:cNvPicPr>
          <p:nvPr/>
        </p:nvPicPr>
        <p:blipFill>
          <a:blip r:embed="rId8">
            <a:extLst>
              <a:ext uri="{28A0092B-C50C-407E-A947-70E740481C1C}">
                <a14:useLocalDpi xmlns:a14="http://schemas.microsoft.com/office/drawing/2010/main" val="0"/>
              </a:ext>
            </a:extLst>
          </a:blip>
          <a:srcRect l="-2032" r="57732" b="6097"/>
          <a:stretch>
            <a:fillRect/>
          </a:stretch>
        </p:blipFill>
        <p:spPr bwMode="auto">
          <a:xfrm>
            <a:off x="5567363" y="5076825"/>
            <a:ext cx="10477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244" hidden="1">
            <a:extLst>
              <a:ext uri="{FF2B5EF4-FFF2-40B4-BE49-F238E27FC236}">
                <a16:creationId xmlns:a16="http://schemas.microsoft.com/office/drawing/2014/main" id="{42779FF1-C5ED-4779-8A6A-CFBAF69F9B9C}"/>
              </a:ext>
            </a:extLst>
          </p:cNvPr>
          <p:cNvSpPr txBox="1">
            <a:spLocks noChangeArrowheads="1"/>
          </p:cNvSpPr>
          <p:nvPr/>
        </p:nvSpPr>
        <p:spPr bwMode="auto">
          <a:xfrm>
            <a:off x="6470650" y="5035550"/>
            <a:ext cx="674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323</a:t>
            </a:r>
          </a:p>
        </p:txBody>
      </p:sp>
      <p:sp>
        <p:nvSpPr>
          <p:cNvPr id="61" name="254" hidden="1">
            <a:extLst>
              <a:ext uri="{FF2B5EF4-FFF2-40B4-BE49-F238E27FC236}">
                <a16:creationId xmlns:a16="http://schemas.microsoft.com/office/drawing/2014/main" id="{11407E9D-22B4-4D9B-A975-C49CDEC7B71A}"/>
              </a:ext>
            </a:extLst>
          </p:cNvPr>
          <p:cNvSpPr txBox="1">
            <a:spLocks noChangeArrowheads="1"/>
          </p:cNvSpPr>
          <p:nvPr/>
        </p:nvSpPr>
        <p:spPr bwMode="auto">
          <a:xfrm>
            <a:off x="6242050" y="4716463"/>
            <a:ext cx="673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313</a:t>
            </a:r>
          </a:p>
        </p:txBody>
      </p:sp>
      <p:sp>
        <p:nvSpPr>
          <p:cNvPr id="64" name="264" hidden="1">
            <a:extLst>
              <a:ext uri="{FF2B5EF4-FFF2-40B4-BE49-F238E27FC236}">
                <a16:creationId xmlns:a16="http://schemas.microsoft.com/office/drawing/2014/main" id="{A6256494-D28B-4B07-BFF4-F409174217CD}"/>
              </a:ext>
            </a:extLst>
          </p:cNvPr>
          <p:cNvSpPr txBox="1">
            <a:spLocks noChangeArrowheads="1"/>
          </p:cNvSpPr>
          <p:nvPr/>
        </p:nvSpPr>
        <p:spPr bwMode="auto">
          <a:xfrm>
            <a:off x="5881688" y="4500563"/>
            <a:ext cx="673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303</a:t>
            </a:r>
          </a:p>
        </p:txBody>
      </p:sp>
      <p:sp>
        <p:nvSpPr>
          <p:cNvPr id="67" name="274">
            <a:extLst>
              <a:ext uri="{FF2B5EF4-FFF2-40B4-BE49-F238E27FC236}">
                <a16:creationId xmlns:a16="http://schemas.microsoft.com/office/drawing/2014/main" id="{289D298E-8EB1-44B9-8D31-50DC54887D16}"/>
              </a:ext>
            </a:extLst>
          </p:cNvPr>
          <p:cNvSpPr txBox="1">
            <a:spLocks noChangeArrowheads="1"/>
          </p:cNvSpPr>
          <p:nvPr/>
        </p:nvSpPr>
        <p:spPr bwMode="auto">
          <a:xfrm>
            <a:off x="5294313" y="4749800"/>
            <a:ext cx="673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481</a:t>
            </a:r>
          </a:p>
        </p:txBody>
      </p:sp>
      <p:sp>
        <p:nvSpPr>
          <p:cNvPr id="69" name="284">
            <a:extLst>
              <a:ext uri="{FF2B5EF4-FFF2-40B4-BE49-F238E27FC236}">
                <a16:creationId xmlns:a16="http://schemas.microsoft.com/office/drawing/2014/main" id="{B924CC83-279D-471A-AAC3-C5980BB2C943}"/>
              </a:ext>
            </a:extLst>
          </p:cNvPr>
          <p:cNvSpPr txBox="1">
            <a:spLocks noChangeArrowheads="1"/>
          </p:cNvSpPr>
          <p:nvPr/>
        </p:nvSpPr>
        <p:spPr bwMode="auto">
          <a:xfrm>
            <a:off x="5014913" y="5119688"/>
            <a:ext cx="674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b="1">
                <a:solidFill>
                  <a:schemeClr val="tx1"/>
                </a:solidFill>
              </a:rPr>
              <a:t>381</a:t>
            </a:r>
          </a:p>
        </p:txBody>
      </p:sp>
      <p:grpSp>
        <p:nvGrpSpPr>
          <p:cNvPr id="55" name="D">
            <a:extLst>
              <a:ext uri="{FF2B5EF4-FFF2-40B4-BE49-F238E27FC236}">
                <a16:creationId xmlns:a16="http://schemas.microsoft.com/office/drawing/2014/main" id="{CFCF44CD-76B1-4098-96EB-5EC257E54C5A}"/>
              </a:ext>
            </a:extLst>
          </p:cNvPr>
          <p:cNvGrpSpPr>
            <a:grpSpLocks/>
          </p:cNvGrpSpPr>
          <p:nvPr/>
        </p:nvGrpSpPr>
        <p:grpSpPr bwMode="auto">
          <a:xfrm>
            <a:off x="4702175" y="2525713"/>
            <a:ext cx="2714625" cy="747712"/>
            <a:chOff x="3989785" y="2233263"/>
            <a:chExt cx="4509153" cy="1653270"/>
          </a:xfrm>
        </p:grpSpPr>
        <p:sp>
          <p:nvSpPr>
            <p:cNvPr id="56" name="Rounded Rectangular Callout 55">
              <a:extLst>
                <a:ext uri="{FF2B5EF4-FFF2-40B4-BE49-F238E27FC236}">
                  <a16:creationId xmlns:a16="http://schemas.microsoft.com/office/drawing/2014/main" id="{D588D3B9-2792-4E2A-8370-48AB229AA601}"/>
                </a:ext>
              </a:extLst>
            </p:cNvPr>
            <p:cNvSpPr/>
            <p:nvPr/>
          </p:nvSpPr>
          <p:spPr>
            <a:xfrm>
              <a:off x="4031976" y="2233263"/>
              <a:ext cx="4466962" cy="1653270"/>
            </a:xfrm>
            <a:prstGeom prst="wedgeRoundRectCallout">
              <a:avLst>
                <a:gd name="adj1" fmla="val -107104"/>
                <a:gd name="adj2" fmla="val 17930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95" name="Rectangle 56">
              <a:extLst>
                <a:ext uri="{FF2B5EF4-FFF2-40B4-BE49-F238E27FC236}">
                  <a16:creationId xmlns:a16="http://schemas.microsoft.com/office/drawing/2014/main" id="{F7BE9456-DF4F-44EB-BD0E-99074BA98371}"/>
                </a:ext>
              </a:extLst>
            </p:cNvPr>
            <p:cNvSpPr>
              <a:spLocks noChangeArrowheads="1"/>
            </p:cNvSpPr>
            <p:nvPr/>
          </p:nvSpPr>
          <p:spPr bwMode="auto">
            <a:xfrm>
              <a:off x="3989785" y="2471242"/>
              <a:ext cx="4202790" cy="93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 answer is 381.</a:t>
              </a:r>
            </a:p>
          </p:txBody>
        </p:sp>
      </p:grpSp>
      <p:pic>
        <p:nvPicPr>
          <p:cNvPr id="28693" name="Whole Class">
            <a:extLst>
              <a:ext uri="{FF2B5EF4-FFF2-40B4-BE49-F238E27FC236}">
                <a16:creationId xmlns:a16="http://schemas.microsoft.com/office/drawing/2014/main" id="{189DD89A-A1DE-47DA-A01F-FF12242EB52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 presetClass="exit" presetSubtype="0" fill="hold" nodeType="withEffect">
                                  <p:stCondLst>
                                    <p:cond delay="0"/>
                                  </p:stCondLst>
                                  <p:childTnLst>
                                    <p:set>
                                      <p:cBhvr>
                                        <p:cTn id="14" dur="1" fill="hold">
                                          <p:stCondLst>
                                            <p:cond delay="0"/>
                                          </p:stCondLst>
                                        </p:cTn>
                                        <p:tgtEl>
                                          <p:spTgt spid="17"/>
                                        </p:tgtEl>
                                        <p:attrNameLst>
                                          <p:attrName>style.visibility</p:attrName>
                                        </p:attrNameLst>
                                      </p:cBhvr>
                                      <p:to>
                                        <p:strVal val="hidden"/>
                                      </p:to>
                                    </p:set>
                                  </p:childTnLst>
                                </p:cTn>
                              </p:par>
                            </p:childTnLst>
                          </p:cTn>
                        </p:par>
                        <p:par>
                          <p:cTn id="15" fill="hold" nodeType="afterGroup">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 presetClass="exit" presetSubtype="0" fill="hold" nodeType="withEffect">
                                  <p:stCondLst>
                                    <p:cond delay="0"/>
                                  </p:stCondLst>
                                  <p:childTnLst>
                                    <p:set>
                                      <p:cBhvr>
                                        <p:cTn id="25" dur="1" fill="hold">
                                          <p:stCondLst>
                                            <p:cond delay="0"/>
                                          </p:stCondLst>
                                        </p:cTn>
                                        <p:tgtEl>
                                          <p:spTgt spid="1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500"/>
                                        <p:tgtEl>
                                          <p:spTgt spid="59"/>
                                        </p:tgtEl>
                                      </p:cBhvr>
                                    </p:animEffect>
                                  </p:childTnLst>
                                </p:cTn>
                              </p:par>
                            </p:childTnLst>
                          </p:cTn>
                        </p:par>
                        <p:par>
                          <p:cTn id="31" fill="hold" nodeType="afterGroup">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500"/>
                                        <p:tgtEl>
                                          <p:spTgt spid="62"/>
                                        </p:tgtEl>
                                      </p:cBhvr>
                                    </p:animEffect>
                                  </p:childTnLst>
                                </p:cTn>
                              </p:par>
                              <p:par>
                                <p:cTn id="40" presetID="1" presetClass="exit" presetSubtype="0" fill="hold" nodeType="with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500"/>
                                        <p:tgtEl>
                                          <p:spTgt spid="6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childTnLst>
                                </p:cTn>
                              </p:par>
                              <p:par>
                                <p:cTn id="51" presetID="1" presetClass="exit" presetSubtype="0" fill="hold" nodeType="withEffect">
                                  <p:stCondLst>
                                    <p:cond delay="0"/>
                                  </p:stCondLst>
                                  <p:childTnLst>
                                    <p:set>
                                      <p:cBhvr>
                                        <p:cTn id="52" dur="1" fill="hold">
                                          <p:stCondLst>
                                            <p:cond delay="0"/>
                                          </p:stCondLst>
                                        </p:cTn>
                                        <p:tgtEl>
                                          <p:spTgt spid="62"/>
                                        </p:tgtEl>
                                        <p:attrNameLst>
                                          <p:attrName>style.visibility</p:attrName>
                                        </p:attrNameLst>
                                      </p:cBhvr>
                                      <p:to>
                                        <p:strVal val="hidden"/>
                                      </p:to>
                                    </p:set>
                                  </p:childTnLst>
                                </p:cTn>
                              </p:par>
                            </p:childTnLst>
                          </p:cTn>
                        </p:par>
                        <p:par>
                          <p:cTn id="53" fill="hold" nodeType="afterGroup">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500"/>
                                        <p:tgtEl>
                                          <p:spTgt spid="6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65"/>
                                        </p:tgtEl>
                                        <p:attrNameLst>
                                          <p:attrName>style.visibility</p:attrName>
                                        </p:attrNameLst>
                                      </p:cBhvr>
                                      <p:to>
                                        <p:strVal val="visible"/>
                                      </p:to>
                                    </p:set>
                                    <p:animEffect transition="in" filter="fade">
                                      <p:cBhvr>
                                        <p:cTn id="61" dur="500"/>
                                        <p:tgtEl>
                                          <p:spTgt spid="65"/>
                                        </p:tgtEl>
                                      </p:cBhvr>
                                    </p:animEffect>
                                  </p:childTnLst>
                                </p:cTn>
                              </p:par>
                              <p:par>
                                <p:cTn id="62" presetID="1" presetClass="exit" presetSubtype="0" fill="hold" nodeType="withEffect">
                                  <p:stCondLst>
                                    <p:cond delay="0"/>
                                  </p:stCondLst>
                                  <p:childTnLst>
                                    <p:set>
                                      <p:cBhvr>
                                        <p:cTn id="63" dur="1" fill="hold">
                                          <p:stCondLst>
                                            <p:cond delay="0"/>
                                          </p:stCondLst>
                                        </p:cTn>
                                        <p:tgtEl>
                                          <p:spTgt spid="63"/>
                                        </p:tgtEl>
                                        <p:attrNameLst>
                                          <p:attrName>style.visibility</p:attrName>
                                        </p:attrNameLst>
                                      </p:cBhvr>
                                      <p:to>
                                        <p:strVal val="hidden"/>
                                      </p:to>
                                    </p:set>
                                  </p:childTnLst>
                                </p:cTn>
                              </p:par>
                            </p:childTnLst>
                          </p:cTn>
                        </p:par>
                        <p:par>
                          <p:cTn id="64" fill="hold" nodeType="afterGroup">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nodeType="clickEffect">
                                  <p:stCondLst>
                                    <p:cond delay="0"/>
                                  </p:stCondLst>
                                  <p:childTnLst>
                                    <p:set>
                                      <p:cBhvr>
                                        <p:cTn id="71" dur="1" fill="hold">
                                          <p:stCondLst>
                                            <p:cond delay="0"/>
                                          </p:stCondLst>
                                        </p:cTn>
                                        <p:tgtEl>
                                          <p:spTgt spid="68"/>
                                        </p:tgtEl>
                                        <p:attrNameLst>
                                          <p:attrName>style.visibility</p:attrName>
                                        </p:attrNameLst>
                                      </p:cBhvr>
                                      <p:to>
                                        <p:strVal val="visible"/>
                                      </p:to>
                                    </p:set>
                                    <p:animEffect transition="in" filter="fade">
                                      <p:cBhvr>
                                        <p:cTn id="72" dur="500"/>
                                        <p:tgtEl>
                                          <p:spTgt spid="68"/>
                                        </p:tgtEl>
                                      </p:cBhvr>
                                    </p:animEffect>
                                  </p:childTnLst>
                                </p:cTn>
                              </p:par>
                              <p:par>
                                <p:cTn id="73" presetID="1" presetClass="exit" presetSubtype="0" fill="hold" nodeType="withEffect">
                                  <p:stCondLst>
                                    <p:cond delay="0"/>
                                  </p:stCondLst>
                                  <p:childTnLst>
                                    <p:set>
                                      <p:cBhvr>
                                        <p:cTn id="74" dur="1" fill="hold">
                                          <p:stCondLst>
                                            <p:cond delay="0"/>
                                          </p:stCondLst>
                                        </p:cTn>
                                        <p:tgtEl>
                                          <p:spTgt spid="65"/>
                                        </p:tgtEl>
                                        <p:attrNameLst>
                                          <p:attrName>style.visibility</p:attrName>
                                        </p:attrNameLst>
                                      </p:cBhvr>
                                      <p:to>
                                        <p:strVal val="hidden"/>
                                      </p:to>
                                    </p:set>
                                  </p:childTnLst>
                                </p:cTn>
                              </p:par>
                            </p:childTnLst>
                          </p:cTn>
                        </p:par>
                        <p:par>
                          <p:cTn id="75" fill="hold" nodeType="afterGroup">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fade">
                                      <p:cBhvr>
                                        <p:cTn id="78" dur="500"/>
                                        <p:tgtEl>
                                          <p:spTgt spid="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nodeType="click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500"/>
                                        <p:tgtEl>
                                          <p:spTgt spid="55"/>
                                        </p:tgtEl>
                                      </p:cBhvr>
                                    </p:animEffect>
                                  </p:childTnLst>
                                </p:cTn>
                              </p:par>
                              <p:par>
                                <p:cTn id="84" presetID="1" presetClass="exit" presetSubtype="0" fill="hold" nodeType="withEffect">
                                  <p:stCondLst>
                                    <p:cond delay="0"/>
                                  </p:stCondLst>
                                  <p:childTnLst>
                                    <p:set>
                                      <p:cBhvr>
                                        <p:cTn id="85"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60" grpId="0"/>
      <p:bldP spid="61" grpId="0"/>
      <p:bldP spid="64" grpId="0"/>
      <p:bldP spid="67" grpId="0"/>
      <p:bldP spid="6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BB8A82-F3C4-4A81-BC33-4B8605432BE9}"/>
              </a:ext>
            </a:extLst>
          </p:cNvPr>
          <p:cNvSpPr/>
          <p:nvPr/>
        </p:nvSpPr>
        <p:spPr>
          <a:xfrm>
            <a:off x="3276774" y="696913"/>
            <a:ext cx="259045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Red Button</a:t>
            </a:r>
            <a:endParaRPr lang="en-GB" sz="4000" b="1" dirty="0"/>
          </a:p>
        </p:txBody>
      </p:sp>
      <p:pic>
        <p:nvPicPr>
          <p:cNvPr id="29699" name="Whole Class">
            <a:extLst>
              <a:ext uri="{FF2B5EF4-FFF2-40B4-BE49-F238E27FC236}">
                <a16:creationId xmlns:a16="http://schemas.microsoft.com/office/drawing/2014/main" id="{F0A32E27-D64E-43A5-A623-D1BFFA0686E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Rectangle 4">
            <a:extLst>
              <a:ext uri="{FF2B5EF4-FFF2-40B4-BE49-F238E27FC236}">
                <a16:creationId xmlns:a16="http://schemas.microsoft.com/office/drawing/2014/main" id="{9B0AA0D4-002C-4CAD-955B-26635CE186A7}"/>
              </a:ext>
            </a:extLst>
          </p:cNvPr>
          <p:cNvSpPr>
            <a:spLocks noChangeArrowheads="1"/>
          </p:cNvSpPr>
          <p:nvPr/>
        </p:nvSpPr>
        <p:spPr bwMode="auto">
          <a:xfrm>
            <a:off x="755650" y="1841500"/>
            <a:ext cx="7632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Find the incorrect calculation before anybody else does. </a:t>
            </a:r>
          </a:p>
          <a:p>
            <a:pPr algn="ctr" eaLnBrk="1" hangingPunct="1">
              <a:lnSpc>
                <a:spcPct val="100000"/>
              </a:lnSpc>
              <a:spcBef>
                <a:spcPct val="0"/>
              </a:spcBef>
              <a:buFontTx/>
              <a:buNone/>
            </a:pPr>
            <a:r>
              <a:rPr lang="en-GB" altLang="en-US">
                <a:solidFill>
                  <a:schemeClr val="tx1"/>
                </a:solidFill>
              </a:rPr>
              <a:t>Once you have found the incorrect calculation, hit the red button!</a:t>
            </a:r>
          </a:p>
        </p:txBody>
      </p:sp>
      <p:pic>
        <p:nvPicPr>
          <p:cNvPr id="29701" name="button 2">
            <a:extLst>
              <a:ext uri="{FF2B5EF4-FFF2-40B4-BE49-F238E27FC236}">
                <a16:creationId xmlns:a16="http://schemas.microsoft.com/office/drawing/2014/main" id="{51E22530-4E3C-4AF9-9EB7-0235D0B973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
            <a:extLst>
              <a:ext uri="{FF2B5EF4-FFF2-40B4-BE49-F238E27FC236}">
                <a16:creationId xmlns:a16="http://schemas.microsoft.com/office/drawing/2014/main" id="{8C938232-5C80-4DC5-B93A-1840E86EA47E}"/>
              </a:ext>
            </a:extLst>
          </p:cNvPr>
          <p:cNvSpPr>
            <a:spLocks noChangeArrowheads="1"/>
          </p:cNvSpPr>
          <p:nvPr/>
        </p:nvSpPr>
        <p:spPr bwMode="auto">
          <a:xfrm>
            <a:off x="6294438" y="5500688"/>
            <a:ext cx="2093912"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433 + 9 = 442</a:t>
            </a:r>
          </a:p>
        </p:txBody>
      </p:sp>
      <p:sp>
        <p:nvSpPr>
          <p:cNvPr id="9" name="4">
            <a:extLst>
              <a:ext uri="{FF2B5EF4-FFF2-40B4-BE49-F238E27FC236}">
                <a16:creationId xmlns:a16="http://schemas.microsoft.com/office/drawing/2014/main" id="{A2210E07-099C-4990-AB09-A94B2EE6CAA9}"/>
              </a:ext>
            </a:extLst>
          </p:cNvPr>
          <p:cNvSpPr>
            <a:spLocks noChangeArrowheads="1"/>
          </p:cNvSpPr>
          <p:nvPr/>
        </p:nvSpPr>
        <p:spPr bwMode="auto">
          <a:xfrm>
            <a:off x="6291263" y="3482975"/>
            <a:ext cx="2095500" cy="368300"/>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593 + 20 = 613</a:t>
            </a:r>
          </a:p>
        </p:txBody>
      </p:sp>
      <p:sp>
        <p:nvSpPr>
          <p:cNvPr id="5" name="3">
            <a:extLst>
              <a:ext uri="{FF2B5EF4-FFF2-40B4-BE49-F238E27FC236}">
                <a16:creationId xmlns:a16="http://schemas.microsoft.com/office/drawing/2014/main" id="{FB7B3FF1-A679-4091-8230-E532758E6EA2}"/>
              </a:ext>
            </a:extLst>
          </p:cNvPr>
          <p:cNvSpPr>
            <a:spLocks noChangeArrowheads="1"/>
          </p:cNvSpPr>
          <p:nvPr/>
        </p:nvSpPr>
        <p:spPr bwMode="auto">
          <a:xfrm>
            <a:off x="3524250" y="2343150"/>
            <a:ext cx="2095500"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683 + 60 = 743</a:t>
            </a:r>
          </a:p>
        </p:txBody>
      </p:sp>
      <p:sp>
        <p:nvSpPr>
          <p:cNvPr id="7" name="2">
            <a:extLst>
              <a:ext uri="{FF2B5EF4-FFF2-40B4-BE49-F238E27FC236}">
                <a16:creationId xmlns:a16="http://schemas.microsoft.com/office/drawing/2014/main" id="{0EEA3D90-2FE4-441D-9C86-773A119DEA73}"/>
              </a:ext>
            </a:extLst>
          </p:cNvPr>
          <p:cNvSpPr>
            <a:spLocks noChangeArrowheads="1"/>
          </p:cNvSpPr>
          <p:nvPr/>
        </p:nvSpPr>
        <p:spPr bwMode="auto">
          <a:xfrm>
            <a:off x="755650" y="3498850"/>
            <a:ext cx="2093913"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592 – 70 = 422</a:t>
            </a:r>
          </a:p>
        </p:txBody>
      </p:sp>
      <p:sp>
        <p:nvSpPr>
          <p:cNvPr id="8" name="1">
            <a:extLst>
              <a:ext uri="{FF2B5EF4-FFF2-40B4-BE49-F238E27FC236}">
                <a16:creationId xmlns:a16="http://schemas.microsoft.com/office/drawing/2014/main" id="{D87BACE3-B889-4EE9-8492-33251ED7E8F2}"/>
              </a:ext>
            </a:extLst>
          </p:cNvPr>
          <p:cNvSpPr>
            <a:spLocks noChangeArrowheads="1"/>
          </p:cNvSpPr>
          <p:nvPr/>
        </p:nvSpPr>
        <p:spPr bwMode="auto">
          <a:xfrm>
            <a:off x="757238" y="5500688"/>
            <a:ext cx="2095500"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977 – 60 = 917</a:t>
            </a:r>
          </a:p>
        </p:txBody>
      </p:sp>
      <p:sp>
        <p:nvSpPr>
          <p:cNvPr id="3" name="title">
            <a:extLst>
              <a:ext uri="{FF2B5EF4-FFF2-40B4-BE49-F238E27FC236}">
                <a16:creationId xmlns:a16="http://schemas.microsoft.com/office/drawing/2014/main" id="{62DACA07-FBE9-4EA2-A0A6-9BF65592ACCC}"/>
              </a:ext>
            </a:extLst>
          </p:cNvPr>
          <p:cNvSpPr/>
          <p:nvPr/>
        </p:nvSpPr>
        <p:spPr>
          <a:xfrm>
            <a:off x="3276774" y="696913"/>
            <a:ext cx="259045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Red Button</a:t>
            </a:r>
            <a:endParaRPr lang="en-GB" sz="4000" b="1" dirty="0"/>
          </a:p>
        </p:txBody>
      </p:sp>
      <p:pic>
        <p:nvPicPr>
          <p:cNvPr id="30728" name="Whole Class">
            <a:extLst>
              <a:ext uri="{FF2B5EF4-FFF2-40B4-BE49-F238E27FC236}">
                <a16:creationId xmlns:a16="http://schemas.microsoft.com/office/drawing/2014/main" id="{D96A3C90-A1BA-4139-93EE-32D05226849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utton 1">
            <a:extLst>
              <a:ext uri="{FF2B5EF4-FFF2-40B4-BE49-F238E27FC236}">
                <a16:creationId xmlns:a16="http://schemas.microsoft.com/office/drawing/2014/main" id="{3BC4C88D-EA4D-49EF-846B-3935858990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button 2">
            <a:extLst>
              <a:ext uri="{FF2B5EF4-FFF2-40B4-BE49-F238E27FC236}">
                <a16:creationId xmlns:a16="http://schemas.microsoft.com/office/drawing/2014/main" id="{488A87D5-40B2-4ACE-8915-FA752DFCA5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top">
            <a:extLst>
              <a:ext uri="{FF2B5EF4-FFF2-40B4-BE49-F238E27FC236}">
                <a16:creationId xmlns:a16="http://schemas.microsoft.com/office/drawing/2014/main" id="{7B24DDD3-50C8-4613-9A1D-886CE3C30580}"/>
              </a:ext>
            </a:extLst>
          </p:cNvPr>
          <p:cNvSpPr txBox="1"/>
          <p:nvPr/>
        </p:nvSpPr>
        <p:spPr>
          <a:xfrm>
            <a:off x="757238" y="1571625"/>
            <a:ext cx="7631112" cy="646113"/>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3600" b="1" dirty="0">
                <a:solidFill>
                  <a:srgbClr val="FF0000"/>
                </a:solidFill>
                <a:latin typeface="+mn-lt"/>
              </a:rPr>
              <a:t>STOP!</a:t>
            </a:r>
          </a:p>
        </p:txBody>
      </p:sp>
      <p:sp>
        <p:nvSpPr>
          <p:cNvPr id="16" name="Rectangle 15">
            <a:extLst>
              <a:ext uri="{FF2B5EF4-FFF2-40B4-BE49-F238E27FC236}">
                <a16:creationId xmlns:a16="http://schemas.microsoft.com/office/drawing/2014/main" id="{C0466D78-3CE9-4885-B2A5-B6DAB28F5086}"/>
              </a:ext>
            </a:extLst>
          </p:cNvPr>
          <p:cNvSpPr/>
          <p:nvPr/>
        </p:nvSpPr>
        <p:spPr>
          <a:xfrm>
            <a:off x="706438" y="3449638"/>
            <a:ext cx="2193925" cy="45561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hit the button">
            <a:extLst>
              <a:ext uri="{FF2B5EF4-FFF2-40B4-BE49-F238E27FC236}">
                <a16:creationId xmlns:a16="http://schemas.microsoft.com/office/drawing/2014/main" id="{06665FF7-BBA9-48E2-B0AD-37E22527F8A1}"/>
              </a:ext>
            </a:extLst>
          </p:cNvPr>
          <p:cNvSpPr txBox="1"/>
          <p:nvPr/>
        </p:nvSpPr>
        <p:spPr>
          <a:xfrm>
            <a:off x="757238" y="1681163"/>
            <a:ext cx="7631112" cy="40005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2000" dirty="0">
                <a:solidFill>
                  <a:srgbClr val="FF0000"/>
                </a:solidFill>
                <a:latin typeface="+mn-lt"/>
              </a:rPr>
              <a:t>Hit the button again to reveal the answer</a:t>
            </a:r>
          </a:p>
        </p:txBody>
      </p:sp>
      <p:sp>
        <p:nvSpPr>
          <p:cNvPr id="18" name="2">
            <a:extLst>
              <a:ext uri="{FF2B5EF4-FFF2-40B4-BE49-F238E27FC236}">
                <a16:creationId xmlns:a16="http://schemas.microsoft.com/office/drawing/2014/main" id="{DA4D00D2-3394-45E1-97AF-37D1514018C3}"/>
              </a:ext>
            </a:extLst>
          </p:cNvPr>
          <p:cNvSpPr>
            <a:spLocks noChangeArrowheads="1"/>
          </p:cNvSpPr>
          <p:nvPr/>
        </p:nvSpPr>
        <p:spPr bwMode="auto">
          <a:xfrm>
            <a:off x="755650" y="3498850"/>
            <a:ext cx="2093913" cy="369888"/>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592 – 70 = 522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gtEl>
                                        <p:attrNameLst>
                                          <p:attrName>ppt_y</p:attrName>
                                        </p:attrNameLst>
                                      </p:cBhvr>
                                      <p:tavLst>
                                        <p:tav tm="0">
                                          <p:val>
                                            <p:strVal val="#ppt_y"/>
                                          </p:val>
                                        </p:tav>
                                        <p:tav tm="100000">
                                          <p:val>
                                            <p:strVal val="#ppt_y"/>
                                          </p:val>
                                        </p:tav>
                                      </p:tavLst>
                                    </p:anim>
                                    <p:anim calcmode="lin" valueType="num">
                                      <p:cBhvr>
                                        <p:cTn id="3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gtEl>
                                      </p:cBhvr>
                                    </p:animEffect>
                                  </p:childTnLst>
                                </p:cTn>
                              </p:par>
                            </p:childTnLst>
                          </p:cTn>
                        </p:par>
                        <p:par>
                          <p:cTn id="34" fill="hold" nodeType="afterGroup">
                            <p:stCondLst>
                              <p:cond delay="700"/>
                            </p:stCondLst>
                            <p:childTnLst>
                              <p:par>
                                <p:cTn id="35" presetID="1"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par>
                          <p:cTn id="37" fill="hold" nodeType="afterGroup">
                            <p:stCondLst>
                              <p:cond delay="700"/>
                            </p:stCondLst>
                            <p:childTnLst>
                              <p:par>
                                <p:cTn id="38" presetID="14" presetClass="entr" presetSubtype="10" fill="hold" grpId="0" nodeType="afterEffect">
                                  <p:stCondLst>
                                    <p:cond delay="2500"/>
                                  </p:stCondLst>
                                  <p:childTnLst>
                                    <p:set>
                                      <p:cBhvr>
                                        <p:cTn id="39" dur="1" fill="hold">
                                          <p:stCondLst>
                                            <p:cond delay="0"/>
                                          </p:stCondLst>
                                        </p:cTn>
                                        <p:tgtEl>
                                          <p:spTgt spid="17"/>
                                        </p:tgtEl>
                                        <p:attrNameLst>
                                          <p:attrName>style.visibility</p:attrName>
                                        </p:attrNameLst>
                                      </p:cBhvr>
                                      <p:to>
                                        <p:strVal val="visible"/>
                                      </p:to>
                                    </p:set>
                                    <p:animEffect transition="in" filter="randombar(horizontal)">
                                      <p:cBhvr>
                                        <p:cTn id="40" dur="500"/>
                                        <p:tgtEl>
                                          <p:spTgt spid="17"/>
                                        </p:tgtEl>
                                      </p:cBhvr>
                                    </p:animEffect>
                                  </p:childTnLst>
                                </p:cTn>
                              </p:par>
                            </p:childTnLst>
                          </p:cTn>
                        </p:par>
                      </p:childTnLst>
                    </p:cTn>
                  </p:par>
                </p:childTnLst>
              </p:cTn>
              <p:nextCondLst>
                <p:cond evt="onClick" delay="0">
                  <p:tgtEl>
                    <p:spTgt spid="6"/>
                  </p:tgtEl>
                </p:cond>
              </p:nextCondLst>
            </p:seq>
            <p:seq concurrent="1" nextAc="seek">
              <p:cTn id="41" restart="whenNotActive" fill="hold" evtFilter="cancelBubble" nodeType="interactiveSeq">
                <p:stCondLst>
                  <p:cond evt="onClick" delay="0">
                    <p:tgtEl>
                      <p:spTgt spid="15"/>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nodeType="afterGroup">
                            <p:stCondLst>
                              <p:cond delay="2000"/>
                            </p:stCondLst>
                            <p:childTnLst>
                              <p:par>
                                <p:cTn id="48" presetID="53" presetClass="entr" presetSubtype="16"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childTnLst>
                    </p:cTn>
                  </p:par>
                </p:childTnLst>
              </p:cTn>
              <p:nextCondLst>
                <p:cond evt="onClick" delay="0">
                  <p:tgtEl>
                    <p:spTgt spid="15"/>
                  </p:tgtEl>
                </p:cond>
              </p:nextCondLst>
            </p:seq>
          </p:childTnLst>
        </p:cTn>
      </p:par>
    </p:tnLst>
    <p:bldLst>
      <p:bldP spid="10" grpId="0" animBg="1"/>
      <p:bldP spid="9" grpId="0" animBg="1"/>
      <p:bldP spid="5" grpId="0" animBg="1"/>
      <p:bldP spid="7" grpId="0" animBg="1"/>
      <p:bldP spid="8" grpId="0" animBg="1"/>
      <p:bldP spid="2" grpId="0" animBg="1"/>
      <p:bldP spid="16" grpId="0" animBg="1"/>
      <p:bldP spid="17"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
            <a:extLst>
              <a:ext uri="{FF2B5EF4-FFF2-40B4-BE49-F238E27FC236}">
                <a16:creationId xmlns:a16="http://schemas.microsoft.com/office/drawing/2014/main" id="{8EF1A62C-12CF-486C-AF55-FDEA9DC4BC05}"/>
              </a:ext>
            </a:extLst>
          </p:cNvPr>
          <p:cNvSpPr>
            <a:spLocks noChangeArrowheads="1"/>
          </p:cNvSpPr>
          <p:nvPr/>
        </p:nvSpPr>
        <p:spPr bwMode="auto">
          <a:xfrm>
            <a:off x="6294438" y="5500688"/>
            <a:ext cx="2093912"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509 – 30 = 479</a:t>
            </a:r>
          </a:p>
        </p:txBody>
      </p:sp>
      <p:sp>
        <p:nvSpPr>
          <p:cNvPr id="9" name="4">
            <a:extLst>
              <a:ext uri="{FF2B5EF4-FFF2-40B4-BE49-F238E27FC236}">
                <a16:creationId xmlns:a16="http://schemas.microsoft.com/office/drawing/2014/main" id="{A02DABE2-B88F-4B08-969E-5266BCC91C2A}"/>
              </a:ext>
            </a:extLst>
          </p:cNvPr>
          <p:cNvSpPr>
            <a:spLocks noChangeArrowheads="1"/>
          </p:cNvSpPr>
          <p:nvPr/>
        </p:nvSpPr>
        <p:spPr bwMode="auto">
          <a:xfrm>
            <a:off x="6291263" y="3482975"/>
            <a:ext cx="2095500" cy="368300"/>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782 + 5 = 787</a:t>
            </a:r>
          </a:p>
        </p:txBody>
      </p:sp>
      <p:sp>
        <p:nvSpPr>
          <p:cNvPr id="5" name="3">
            <a:extLst>
              <a:ext uri="{FF2B5EF4-FFF2-40B4-BE49-F238E27FC236}">
                <a16:creationId xmlns:a16="http://schemas.microsoft.com/office/drawing/2014/main" id="{6AB36584-1ABD-4905-93DC-46EE84FE978E}"/>
              </a:ext>
            </a:extLst>
          </p:cNvPr>
          <p:cNvSpPr>
            <a:spLocks noChangeArrowheads="1"/>
          </p:cNvSpPr>
          <p:nvPr/>
        </p:nvSpPr>
        <p:spPr bwMode="auto">
          <a:xfrm>
            <a:off x="3524250" y="2343150"/>
            <a:ext cx="2095500"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952 – 40 = 992</a:t>
            </a:r>
          </a:p>
        </p:txBody>
      </p:sp>
      <p:sp>
        <p:nvSpPr>
          <p:cNvPr id="7" name="2">
            <a:extLst>
              <a:ext uri="{FF2B5EF4-FFF2-40B4-BE49-F238E27FC236}">
                <a16:creationId xmlns:a16="http://schemas.microsoft.com/office/drawing/2014/main" id="{652826FC-9995-4E50-8320-C8A63E569B85}"/>
              </a:ext>
            </a:extLst>
          </p:cNvPr>
          <p:cNvSpPr>
            <a:spLocks noChangeArrowheads="1"/>
          </p:cNvSpPr>
          <p:nvPr/>
        </p:nvSpPr>
        <p:spPr bwMode="auto">
          <a:xfrm>
            <a:off x="755650" y="3498850"/>
            <a:ext cx="2093913"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592 + 40 = 632</a:t>
            </a:r>
          </a:p>
        </p:txBody>
      </p:sp>
      <p:sp>
        <p:nvSpPr>
          <p:cNvPr id="8" name="1">
            <a:extLst>
              <a:ext uri="{FF2B5EF4-FFF2-40B4-BE49-F238E27FC236}">
                <a16:creationId xmlns:a16="http://schemas.microsoft.com/office/drawing/2014/main" id="{9285C3B1-7C59-4770-AFFD-0DCBEDD8AC36}"/>
              </a:ext>
            </a:extLst>
          </p:cNvPr>
          <p:cNvSpPr>
            <a:spLocks noChangeArrowheads="1"/>
          </p:cNvSpPr>
          <p:nvPr/>
        </p:nvSpPr>
        <p:spPr bwMode="auto">
          <a:xfrm>
            <a:off x="757238" y="5500688"/>
            <a:ext cx="2095500"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374 – 8 = 366</a:t>
            </a:r>
          </a:p>
        </p:txBody>
      </p:sp>
      <p:sp>
        <p:nvSpPr>
          <p:cNvPr id="3" name="title">
            <a:extLst>
              <a:ext uri="{FF2B5EF4-FFF2-40B4-BE49-F238E27FC236}">
                <a16:creationId xmlns:a16="http://schemas.microsoft.com/office/drawing/2014/main" id="{602AA678-A845-48F1-AFDE-2F0B6729D56D}"/>
              </a:ext>
            </a:extLst>
          </p:cNvPr>
          <p:cNvSpPr/>
          <p:nvPr/>
        </p:nvSpPr>
        <p:spPr>
          <a:xfrm>
            <a:off x="3276774" y="696913"/>
            <a:ext cx="259045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Red Button</a:t>
            </a:r>
            <a:endParaRPr lang="en-GB" sz="4000" b="1" dirty="0"/>
          </a:p>
        </p:txBody>
      </p:sp>
      <p:pic>
        <p:nvPicPr>
          <p:cNvPr id="31752" name="Whole Class">
            <a:extLst>
              <a:ext uri="{FF2B5EF4-FFF2-40B4-BE49-F238E27FC236}">
                <a16:creationId xmlns:a16="http://schemas.microsoft.com/office/drawing/2014/main" id="{535A0857-098E-4970-AFB1-C337BA47AB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utton 1">
            <a:extLst>
              <a:ext uri="{FF2B5EF4-FFF2-40B4-BE49-F238E27FC236}">
                <a16:creationId xmlns:a16="http://schemas.microsoft.com/office/drawing/2014/main" id="{4FF200FA-1CB5-4DFD-8FF7-E252EE69B2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button 2">
            <a:extLst>
              <a:ext uri="{FF2B5EF4-FFF2-40B4-BE49-F238E27FC236}">
                <a16:creationId xmlns:a16="http://schemas.microsoft.com/office/drawing/2014/main" id="{AF839542-66A3-444A-B436-42056A37196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top">
            <a:extLst>
              <a:ext uri="{FF2B5EF4-FFF2-40B4-BE49-F238E27FC236}">
                <a16:creationId xmlns:a16="http://schemas.microsoft.com/office/drawing/2014/main" id="{580E9069-D40B-4559-8A2E-7FA514F08480}"/>
              </a:ext>
            </a:extLst>
          </p:cNvPr>
          <p:cNvSpPr txBox="1"/>
          <p:nvPr/>
        </p:nvSpPr>
        <p:spPr>
          <a:xfrm>
            <a:off x="757238" y="1571625"/>
            <a:ext cx="7631112" cy="646113"/>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3600" b="1" dirty="0">
                <a:solidFill>
                  <a:srgbClr val="FF0000"/>
                </a:solidFill>
                <a:latin typeface="+mn-lt"/>
              </a:rPr>
              <a:t>STOP!</a:t>
            </a:r>
          </a:p>
        </p:txBody>
      </p:sp>
      <p:sp>
        <p:nvSpPr>
          <p:cNvPr id="16" name="Rectangle 15">
            <a:extLst>
              <a:ext uri="{FF2B5EF4-FFF2-40B4-BE49-F238E27FC236}">
                <a16:creationId xmlns:a16="http://schemas.microsoft.com/office/drawing/2014/main" id="{90950761-A3CB-4D5D-BDEC-D84E425C9189}"/>
              </a:ext>
            </a:extLst>
          </p:cNvPr>
          <p:cNvSpPr/>
          <p:nvPr/>
        </p:nvSpPr>
        <p:spPr>
          <a:xfrm>
            <a:off x="3467100" y="2295525"/>
            <a:ext cx="2193925" cy="45561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hit the button">
            <a:extLst>
              <a:ext uri="{FF2B5EF4-FFF2-40B4-BE49-F238E27FC236}">
                <a16:creationId xmlns:a16="http://schemas.microsoft.com/office/drawing/2014/main" id="{5905C0EE-AAD1-4F47-9593-C71FCCD16344}"/>
              </a:ext>
            </a:extLst>
          </p:cNvPr>
          <p:cNvSpPr txBox="1"/>
          <p:nvPr/>
        </p:nvSpPr>
        <p:spPr>
          <a:xfrm>
            <a:off x="757238" y="1681163"/>
            <a:ext cx="7631112" cy="40005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2000" dirty="0">
                <a:solidFill>
                  <a:srgbClr val="FF0000"/>
                </a:solidFill>
                <a:latin typeface="+mn-lt"/>
              </a:rPr>
              <a:t>Hit the button again to reveal the answer</a:t>
            </a:r>
          </a:p>
        </p:txBody>
      </p:sp>
      <p:sp>
        <p:nvSpPr>
          <p:cNvPr id="14" name="2">
            <a:extLst>
              <a:ext uri="{FF2B5EF4-FFF2-40B4-BE49-F238E27FC236}">
                <a16:creationId xmlns:a16="http://schemas.microsoft.com/office/drawing/2014/main" id="{7AC59ED8-B724-4864-9F6F-8BFAF652B42B}"/>
              </a:ext>
            </a:extLst>
          </p:cNvPr>
          <p:cNvSpPr>
            <a:spLocks noChangeArrowheads="1"/>
          </p:cNvSpPr>
          <p:nvPr/>
        </p:nvSpPr>
        <p:spPr bwMode="auto">
          <a:xfrm>
            <a:off x="3524250" y="2338388"/>
            <a:ext cx="2095500" cy="36988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952 – 40 = 912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gtEl>
                                        <p:attrNameLst>
                                          <p:attrName>ppt_y</p:attrName>
                                        </p:attrNameLst>
                                      </p:cBhvr>
                                      <p:tavLst>
                                        <p:tav tm="0">
                                          <p:val>
                                            <p:strVal val="#ppt_y"/>
                                          </p:val>
                                        </p:tav>
                                        <p:tav tm="100000">
                                          <p:val>
                                            <p:strVal val="#ppt_y"/>
                                          </p:val>
                                        </p:tav>
                                      </p:tavLst>
                                    </p:anim>
                                    <p:anim calcmode="lin" valueType="num">
                                      <p:cBhvr>
                                        <p:cTn id="3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gtEl>
                                      </p:cBhvr>
                                    </p:animEffect>
                                  </p:childTnLst>
                                </p:cTn>
                              </p:par>
                            </p:childTnLst>
                          </p:cTn>
                        </p:par>
                        <p:par>
                          <p:cTn id="34" fill="hold" nodeType="afterGroup">
                            <p:stCondLst>
                              <p:cond delay="700"/>
                            </p:stCondLst>
                            <p:childTnLst>
                              <p:par>
                                <p:cTn id="35" presetID="1"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par>
                          <p:cTn id="37" fill="hold" nodeType="afterGroup">
                            <p:stCondLst>
                              <p:cond delay="700"/>
                            </p:stCondLst>
                            <p:childTnLst>
                              <p:par>
                                <p:cTn id="38" presetID="14" presetClass="entr" presetSubtype="10" fill="hold" grpId="0" nodeType="afterEffect">
                                  <p:stCondLst>
                                    <p:cond delay="2500"/>
                                  </p:stCondLst>
                                  <p:childTnLst>
                                    <p:set>
                                      <p:cBhvr>
                                        <p:cTn id="39" dur="1" fill="hold">
                                          <p:stCondLst>
                                            <p:cond delay="0"/>
                                          </p:stCondLst>
                                        </p:cTn>
                                        <p:tgtEl>
                                          <p:spTgt spid="17"/>
                                        </p:tgtEl>
                                        <p:attrNameLst>
                                          <p:attrName>style.visibility</p:attrName>
                                        </p:attrNameLst>
                                      </p:cBhvr>
                                      <p:to>
                                        <p:strVal val="visible"/>
                                      </p:to>
                                    </p:set>
                                    <p:animEffect transition="in" filter="randombar(horizontal)">
                                      <p:cBhvr>
                                        <p:cTn id="40" dur="500"/>
                                        <p:tgtEl>
                                          <p:spTgt spid="17"/>
                                        </p:tgtEl>
                                      </p:cBhvr>
                                    </p:animEffect>
                                  </p:childTnLst>
                                </p:cTn>
                              </p:par>
                            </p:childTnLst>
                          </p:cTn>
                        </p:par>
                      </p:childTnLst>
                    </p:cTn>
                  </p:par>
                </p:childTnLst>
              </p:cTn>
              <p:nextCondLst>
                <p:cond evt="onClick" delay="0">
                  <p:tgtEl>
                    <p:spTgt spid="6"/>
                  </p:tgtEl>
                </p:cond>
              </p:nextCondLst>
            </p:seq>
            <p:seq concurrent="1" nextAc="seek">
              <p:cTn id="41" restart="whenNotActive" fill="hold" evtFilter="cancelBubble" nodeType="interactiveSeq">
                <p:stCondLst>
                  <p:cond evt="onClick" delay="0">
                    <p:tgtEl>
                      <p:spTgt spid="15"/>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nodeType="afterGroup">
                            <p:stCondLst>
                              <p:cond delay="2000"/>
                            </p:stCondLst>
                            <p:childTnLst>
                              <p:par>
                                <p:cTn id="48" presetID="53" presetClass="entr" presetSubtype="16"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500" fill="hold"/>
                                        <p:tgtEl>
                                          <p:spTgt spid="14"/>
                                        </p:tgtEl>
                                        <p:attrNameLst>
                                          <p:attrName>ppt_w</p:attrName>
                                        </p:attrNameLst>
                                      </p:cBhvr>
                                      <p:tavLst>
                                        <p:tav tm="0">
                                          <p:val>
                                            <p:fltVal val="0"/>
                                          </p:val>
                                        </p:tav>
                                        <p:tav tm="100000">
                                          <p:val>
                                            <p:strVal val="#ppt_w"/>
                                          </p:val>
                                        </p:tav>
                                      </p:tavLst>
                                    </p:anim>
                                    <p:anim calcmode="lin" valueType="num">
                                      <p:cBhvr>
                                        <p:cTn id="51" dur="500" fill="hold"/>
                                        <p:tgtEl>
                                          <p:spTgt spid="14"/>
                                        </p:tgtEl>
                                        <p:attrNameLst>
                                          <p:attrName>ppt_h</p:attrName>
                                        </p:attrNameLst>
                                      </p:cBhvr>
                                      <p:tavLst>
                                        <p:tav tm="0">
                                          <p:val>
                                            <p:fltVal val="0"/>
                                          </p:val>
                                        </p:tav>
                                        <p:tav tm="100000">
                                          <p:val>
                                            <p:strVal val="#ppt_h"/>
                                          </p:val>
                                        </p:tav>
                                      </p:tavLst>
                                    </p:anim>
                                    <p:animEffect transition="in" filter="fade">
                                      <p:cBhvr>
                                        <p:cTn id="52" dur="500"/>
                                        <p:tgtEl>
                                          <p:spTgt spid="14"/>
                                        </p:tgtEl>
                                      </p:cBhvr>
                                    </p:animEffect>
                                  </p:childTnLst>
                                </p:cTn>
                              </p:par>
                            </p:childTnLst>
                          </p:cTn>
                        </p:par>
                      </p:childTnLst>
                    </p:cTn>
                  </p:par>
                </p:childTnLst>
              </p:cTn>
              <p:nextCondLst>
                <p:cond evt="onClick" delay="0">
                  <p:tgtEl>
                    <p:spTgt spid="15"/>
                  </p:tgtEl>
                </p:cond>
              </p:nextCondLst>
            </p:seq>
          </p:childTnLst>
        </p:cTn>
      </p:par>
    </p:tnLst>
    <p:bldLst>
      <p:bldP spid="10" grpId="0" animBg="1"/>
      <p:bldP spid="9" grpId="0" animBg="1"/>
      <p:bldP spid="5" grpId="0" animBg="1"/>
      <p:bldP spid="7" grpId="0" animBg="1"/>
      <p:bldP spid="8" grpId="0" animBg="1"/>
      <p:bldP spid="2" grpId="0" animBg="1"/>
      <p:bldP spid="16" grpId="0" animBg="1"/>
      <p:bldP spid="17"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
            <a:extLst>
              <a:ext uri="{FF2B5EF4-FFF2-40B4-BE49-F238E27FC236}">
                <a16:creationId xmlns:a16="http://schemas.microsoft.com/office/drawing/2014/main" id="{4FE27781-EA5D-4FC0-9594-178DC20E6972}"/>
              </a:ext>
            </a:extLst>
          </p:cNvPr>
          <p:cNvSpPr>
            <a:spLocks noChangeArrowheads="1"/>
          </p:cNvSpPr>
          <p:nvPr/>
        </p:nvSpPr>
        <p:spPr bwMode="auto">
          <a:xfrm>
            <a:off x="6294438" y="5500688"/>
            <a:ext cx="2093912"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274 + 200 = 474</a:t>
            </a:r>
          </a:p>
        </p:txBody>
      </p:sp>
      <p:sp>
        <p:nvSpPr>
          <p:cNvPr id="9" name="4">
            <a:extLst>
              <a:ext uri="{FF2B5EF4-FFF2-40B4-BE49-F238E27FC236}">
                <a16:creationId xmlns:a16="http://schemas.microsoft.com/office/drawing/2014/main" id="{108EE516-FAFD-45D6-A51D-67F966186AA5}"/>
              </a:ext>
            </a:extLst>
          </p:cNvPr>
          <p:cNvSpPr>
            <a:spLocks noChangeArrowheads="1"/>
          </p:cNvSpPr>
          <p:nvPr/>
        </p:nvSpPr>
        <p:spPr bwMode="auto">
          <a:xfrm>
            <a:off x="6291263" y="3482975"/>
            <a:ext cx="2095500" cy="368300"/>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985 + 300 = 1285</a:t>
            </a:r>
          </a:p>
        </p:txBody>
      </p:sp>
      <p:sp>
        <p:nvSpPr>
          <p:cNvPr id="5" name="3">
            <a:extLst>
              <a:ext uri="{FF2B5EF4-FFF2-40B4-BE49-F238E27FC236}">
                <a16:creationId xmlns:a16="http://schemas.microsoft.com/office/drawing/2014/main" id="{DFA9395A-AAEB-49CA-B3AB-73421F619001}"/>
              </a:ext>
            </a:extLst>
          </p:cNvPr>
          <p:cNvSpPr>
            <a:spLocks noChangeArrowheads="1"/>
          </p:cNvSpPr>
          <p:nvPr/>
        </p:nvSpPr>
        <p:spPr bwMode="auto">
          <a:xfrm>
            <a:off x="3524250" y="2343150"/>
            <a:ext cx="2095500"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598 + 400 = 998</a:t>
            </a:r>
          </a:p>
        </p:txBody>
      </p:sp>
      <p:sp>
        <p:nvSpPr>
          <p:cNvPr id="7" name="2">
            <a:extLst>
              <a:ext uri="{FF2B5EF4-FFF2-40B4-BE49-F238E27FC236}">
                <a16:creationId xmlns:a16="http://schemas.microsoft.com/office/drawing/2014/main" id="{848EFA99-5C58-4E7A-B7D7-335BC5470C2B}"/>
              </a:ext>
            </a:extLst>
          </p:cNvPr>
          <p:cNvSpPr>
            <a:spLocks noChangeArrowheads="1"/>
          </p:cNvSpPr>
          <p:nvPr/>
        </p:nvSpPr>
        <p:spPr bwMode="auto">
          <a:xfrm>
            <a:off x="755650" y="3498850"/>
            <a:ext cx="2093913"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298 – 100 = 198</a:t>
            </a:r>
          </a:p>
        </p:txBody>
      </p:sp>
      <p:sp>
        <p:nvSpPr>
          <p:cNvPr id="8" name="1">
            <a:extLst>
              <a:ext uri="{FF2B5EF4-FFF2-40B4-BE49-F238E27FC236}">
                <a16:creationId xmlns:a16="http://schemas.microsoft.com/office/drawing/2014/main" id="{BE7F146F-33BB-4798-B316-E5122535D899}"/>
              </a:ext>
            </a:extLst>
          </p:cNvPr>
          <p:cNvSpPr>
            <a:spLocks noChangeArrowheads="1"/>
          </p:cNvSpPr>
          <p:nvPr/>
        </p:nvSpPr>
        <p:spPr bwMode="auto">
          <a:xfrm>
            <a:off x="757238" y="5500688"/>
            <a:ext cx="2095500"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945 + 400 = 1335</a:t>
            </a:r>
          </a:p>
        </p:txBody>
      </p:sp>
      <p:sp>
        <p:nvSpPr>
          <p:cNvPr id="3" name="title">
            <a:extLst>
              <a:ext uri="{FF2B5EF4-FFF2-40B4-BE49-F238E27FC236}">
                <a16:creationId xmlns:a16="http://schemas.microsoft.com/office/drawing/2014/main" id="{BCA4B7FB-5C68-4214-BF02-38AFCE402BCF}"/>
              </a:ext>
            </a:extLst>
          </p:cNvPr>
          <p:cNvSpPr/>
          <p:nvPr/>
        </p:nvSpPr>
        <p:spPr>
          <a:xfrm>
            <a:off x="3276774" y="696913"/>
            <a:ext cx="259045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Red Button</a:t>
            </a:r>
            <a:endParaRPr lang="en-GB" sz="4000" b="1" dirty="0"/>
          </a:p>
        </p:txBody>
      </p:sp>
      <p:pic>
        <p:nvPicPr>
          <p:cNvPr id="32776" name="Whole Class">
            <a:extLst>
              <a:ext uri="{FF2B5EF4-FFF2-40B4-BE49-F238E27FC236}">
                <a16:creationId xmlns:a16="http://schemas.microsoft.com/office/drawing/2014/main" id="{B3A54F10-4486-409D-997D-11E90DDF67D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utton 1">
            <a:extLst>
              <a:ext uri="{FF2B5EF4-FFF2-40B4-BE49-F238E27FC236}">
                <a16:creationId xmlns:a16="http://schemas.microsoft.com/office/drawing/2014/main" id="{B4863DE6-D2A0-4B60-965E-1C8EB73F42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button 2">
            <a:extLst>
              <a:ext uri="{FF2B5EF4-FFF2-40B4-BE49-F238E27FC236}">
                <a16:creationId xmlns:a16="http://schemas.microsoft.com/office/drawing/2014/main" id="{FB2AACC8-9769-457A-BDDF-19BCAFFFAA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top">
            <a:extLst>
              <a:ext uri="{FF2B5EF4-FFF2-40B4-BE49-F238E27FC236}">
                <a16:creationId xmlns:a16="http://schemas.microsoft.com/office/drawing/2014/main" id="{718C2D14-EF89-4669-9FAE-DD9252538ED4}"/>
              </a:ext>
            </a:extLst>
          </p:cNvPr>
          <p:cNvSpPr txBox="1"/>
          <p:nvPr/>
        </p:nvSpPr>
        <p:spPr>
          <a:xfrm>
            <a:off x="757238" y="1571625"/>
            <a:ext cx="7631112" cy="646113"/>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3600" b="1" dirty="0">
                <a:solidFill>
                  <a:srgbClr val="FF0000"/>
                </a:solidFill>
                <a:latin typeface="+mn-lt"/>
              </a:rPr>
              <a:t>STOP!</a:t>
            </a:r>
          </a:p>
        </p:txBody>
      </p:sp>
      <p:sp>
        <p:nvSpPr>
          <p:cNvPr id="16" name="Rectangle 15">
            <a:extLst>
              <a:ext uri="{FF2B5EF4-FFF2-40B4-BE49-F238E27FC236}">
                <a16:creationId xmlns:a16="http://schemas.microsoft.com/office/drawing/2014/main" id="{932DA4DF-050B-44F5-B947-920F06232D23}"/>
              </a:ext>
            </a:extLst>
          </p:cNvPr>
          <p:cNvSpPr/>
          <p:nvPr/>
        </p:nvSpPr>
        <p:spPr>
          <a:xfrm>
            <a:off x="706438" y="5449888"/>
            <a:ext cx="2193925" cy="4540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hit the button">
            <a:extLst>
              <a:ext uri="{FF2B5EF4-FFF2-40B4-BE49-F238E27FC236}">
                <a16:creationId xmlns:a16="http://schemas.microsoft.com/office/drawing/2014/main" id="{922C6AA9-54BF-427C-9D56-76EC65BECCD2}"/>
              </a:ext>
            </a:extLst>
          </p:cNvPr>
          <p:cNvSpPr txBox="1"/>
          <p:nvPr/>
        </p:nvSpPr>
        <p:spPr>
          <a:xfrm>
            <a:off x="757238" y="1681163"/>
            <a:ext cx="7631112" cy="40005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2000" dirty="0">
                <a:solidFill>
                  <a:srgbClr val="FF0000"/>
                </a:solidFill>
                <a:latin typeface="+mn-lt"/>
              </a:rPr>
              <a:t>Hit the button again to reveal the answer</a:t>
            </a:r>
          </a:p>
        </p:txBody>
      </p:sp>
      <p:sp>
        <p:nvSpPr>
          <p:cNvPr id="18" name="2">
            <a:extLst>
              <a:ext uri="{FF2B5EF4-FFF2-40B4-BE49-F238E27FC236}">
                <a16:creationId xmlns:a16="http://schemas.microsoft.com/office/drawing/2014/main" id="{099742A3-9443-49FD-B350-6145F74EB4FD}"/>
              </a:ext>
            </a:extLst>
          </p:cNvPr>
          <p:cNvSpPr>
            <a:spLocks noChangeArrowheads="1"/>
          </p:cNvSpPr>
          <p:nvPr/>
        </p:nvSpPr>
        <p:spPr bwMode="auto">
          <a:xfrm>
            <a:off x="755650" y="5492750"/>
            <a:ext cx="2093913" cy="3683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945 + 400 = 1345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gtEl>
                                        <p:attrNameLst>
                                          <p:attrName>ppt_y</p:attrName>
                                        </p:attrNameLst>
                                      </p:cBhvr>
                                      <p:tavLst>
                                        <p:tav tm="0">
                                          <p:val>
                                            <p:strVal val="#ppt_y"/>
                                          </p:val>
                                        </p:tav>
                                        <p:tav tm="100000">
                                          <p:val>
                                            <p:strVal val="#ppt_y"/>
                                          </p:val>
                                        </p:tav>
                                      </p:tavLst>
                                    </p:anim>
                                    <p:anim calcmode="lin" valueType="num">
                                      <p:cBhvr>
                                        <p:cTn id="3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gtEl>
                                      </p:cBhvr>
                                    </p:animEffect>
                                  </p:childTnLst>
                                </p:cTn>
                              </p:par>
                            </p:childTnLst>
                          </p:cTn>
                        </p:par>
                        <p:par>
                          <p:cTn id="34" fill="hold" nodeType="afterGroup">
                            <p:stCondLst>
                              <p:cond delay="700"/>
                            </p:stCondLst>
                            <p:childTnLst>
                              <p:par>
                                <p:cTn id="35" presetID="1"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par>
                          <p:cTn id="37" fill="hold" nodeType="afterGroup">
                            <p:stCondLst>
                              <p:cond delay="700"/>
                            </p:stCondLst>
                            <p:childTnLst>
                              <p:par>
                                <p:cTn id="38" presetID="14" presetClass="entr" presetSubtype="10" fill="hold" grpId="0" nodeType="afterEffect">
                                  <p:stCondLst>
                                    <p:cond delay="2500"/>
                                  </p:stCondLst>
                                  <p:childTnLst>
                                    <p:set>
                                      <p:cBhvr>
                                        <p:cTn id="39" dur="1" fill="hold">
                                          <p:stCondLst>
                                            <p:cond delay="0"/>
                                          </p:stCondLst>
                                        </p:cTn>
                                        <p:tgtEl>
                                          <p:spTgt spid="17"/>
                                        </p:tgtEl>
                                        <p:attrNameLst>
                                          <p:attrName>style.visibility</p:attrName>
                                        </p:attrNameLst>
                                      </p:cBhvr>
                                      <p:to>
                                        <p:strVal val="visible"/>
                                      </p:to>
                                    </p:set>
                                    <p:animEffect transition="in" filter="randombar(horizontal)">
                                      <p:cBhvr>
                                        <p:cTn id="40" dur="500"/>
                                        <p:tgtEl>
                                          <p:spTgt spid="17"/>
                                        </p:tgtEl>
                                      </p:cBhvr>
                                    </p:animEffect>
                                  </p:childTnLst>
                                </p:cTn>
                              </p:par>
                            </p:childTnLst>
                          </p:cTn>
                        </p:par>
                      </p:childTnLst>
                    </p:cTn>
                  </p:par>
                </p:childTnLst>
              </p:cTn>
              <p:nextCondLst>
                <p:cond evt="onClick" delay="0">
                  <p:tgtEl>
                    <p:spTgt spid="6"/>
                  </p:tgtEl>
                </p:cond>
              </p:nextCondLst>
            </p:seq>
            <p:seq concurrent="1" nextAc="seek">
              <p:cTn id="41" restart="whenNotActive" fill="hold" evtFilter="cancelBubble" nodeType="interactiveSeq">
                <p:stCondLst>
                  <p:cond evt="onClick" delay="0">
                    <p:tgtEl>
                      <p:spTgt spid="15"/>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nodeType="afterGroup">
                            <p:stCondLst>
                              <p:cond delay="2000"/>
                            </p:stCondLst>
                            <p:childTnLst>
                              <p:par>
                                <p:cTn id="48" presetID="53" presetClass="entr" presetSubtype="16"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childTnLst>
                    </p:cTn>
                  </p:par>
                </p:childTnLst>
              </p:cTn>
              <p:nextCondLst>
                <p:cond evt="onClick" delay="0">
                  <p:tgtEl>
                    <p:spTgt spid="15"/>
                  </p:tgtEl>
                </p:cond>
              </p:nextCondLst>
            </p:seq>
          </p:childTnLst>
        </p:cTn>
      </p:par>
    </p:tnLst>
    <p:bldLst>
      <p:bldP spid="10" grpId="0" animBg="1"/>
      <p:bldP spid="9" grpId="0" animBg="1"/>
      <p:bldP spid="5" grpId="0" animBg="1"/>
      <p:bldP spid="7" grpId="0" animBg="1"/>
      <p:bldP spid="8" grpId="0" animBg="1"/>
      <p:bldP spid="2" grpId="0" animBg="1"/>
      <p:bldP spid="16" grpId="0" animBg="1"/>
      <p:bldP spid="17"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
            <a:extLst>
              <a:ext uri="{FF2B5EF4-FFF2-40B4-BE49-F238E27FC236}">
                <a16:creationId xmlns:a16="http://schemas.microsoft.com/office/drawing/2014/main" id="{206D7633-FE2D-436A-B389-F01D09AC5B39}"/>
              </a:ext>
            </a:extLst>
          </p:cNvPr>
          <p:cNvSpPr>
            <a:spLocks noChangeArrowheads="1"/>
          </p:cNvSpPr>
          <p:nvPr/>
        </p:nvSpPr>
        <p:spPr bwMode="auto">
          <a:xfrm>
            <a:off x="6294438" y="5500688"/>
            <a:ext cx="2093912"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294 + 6 = 310</a:t>
            </a:r>
          </a:p>
        </p:txBody>
      </p:sp>
      <p:sp>
        <p:nvSpPr>
          <p:cNvPr id="9" name="4">
            <a:extLst>
              <a:ext uri="{FF2B5EF4-FFF2-40B4-BE49-F238E27FC236}">
                <a16:creationId xmlns:a16="http://schemas.microsoft.com/office/drawing/2014/main" id="{9DCF96F0-5C54-4D03-8BF3-3BD8A826EF0C}"/>
              </a:ext>
            </a:extLst>
          </p:cNvPr>
          <p:cNvSpPr>
            <a:spLocks noChangeArrowheads="1"/>
          </p:cNvSpPr>
          <p:nvPr/>
        </p:nvSpPr>
        <p:spPr bwMode="auto">
          <a:xfrm>
            <a:off x="6291263" y="3482975"/>
            <a:ext cx="2095500" cy="368300"/>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493 – 5 = 488</a:t>
            </a:r>
          </a:p>
        </p:txBody>
      </p:sp>
      <p:sp>
        <p:nvSpPr>
          <p:cNvPr id="5" name="3">
            <a:extLst>
              <a:ext uri="{FF2B5EF4-FFF2-40B4-BE49-F238E27FC236}">
                <a16:creationId xmlns:a16="http://schemas.microsoft.com/office/drawing/2014/main" id="{4A5FC2D2-118B-409B-AF0D-87B5106A70A4}"/>
              </a:ext>
            </a:extLst>
          </p:cNvPr>
          <p:cNvSpPr>
            <a:spLocks noChangeArrowheads="1"/>
          </p:cNvSpPr>
          <p:nvPr/>
        </p:nvSpPr>
        <p:spPr bwMode="auto">
          <a:xfrm>
            <a:off x="3524250" y="2343150"/>
            <a:ext cx="2095500"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698 – 5 = 693</a:t>
            </a:r>
          </a:p>
        </p:txBody>
      </p:sp>
      <p:sp>
        <p:nvSpPr>
          <p:cNvPr id="7" name="2">
            <a:extLst>
              <a:ext uri="{FF2B5EF4-FFF2-40B4-BE49-F238E27FC236}">
                <a16:creationId xmlns:a16="http://schemas.microsoft.com/office/drawing/2014/main" id="{29A911B7-67C0-496D-AA37-F073B5344C10}"/>
              </a:ext>
            </a:extLst>
          </p:cNvPr>
          <p:cNvSpPr>
            <a:spLocks noChangeArrowheads="1"/>
          </p:cNvSpPr>
          <p:nvPr/>
        </p:nvSpPr>
        <p:spPr bwMode="auto">
          <a:xfrm>
            <a:off x="755650" y="3498850"/>
            <a:ext cx="2093913" cy="369888"/>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500 + 9 = 509</a:t>
            </a:r>
          </a:p>
        </p:txBody>
      </p:sp>
      <p:sp>
        <p:nvSpPr>
          <p:cNvPr id="8" name="1">
            <a:extLst>
              <a:ext uri="{FF2B5EF4-FFF2-40B4-BE49-F238E27FC236}">
                <a16:creationId xmlns:a16="http://schemas.microsoft.com/office/drawing/2014/main" id="{3502B996-8887-42FC-92AD-FC9D2B635DB3}"/>
              </a:ext>
            </a:extLst>
          </p:cNvPr>
          <p:cNvSpPr>
            <a:spLocks noChangeArrowheads="1"/>
          </p:cNvSpPr>
          <p:nvPr/>
        </p:nvSpPr>
        <p:spPr bwMode="auto">
          <a:xfrm>
            <a:off x="757238" y="5500688"/>
            <a:ext cx="2095500" cy="369887"/>
          </a:xfrm>
          <a:prstGeom prst="rect">
            <a:avLst/>
          </a:prstGeom>
          <a:solidFill>
            <a:srgbClr val="66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285 + 8 = 293</a:t>
            </a:r>
          </a:p>
        </p:txBody>
      </p:sp>
      <p:sp>
        <p:nvSpPr>
          <p:cNvPr id="3" name="title">
            <a:extLst>
              <a:ext uri="{FF2B5EF4-FFF2-40B4-BE49-F238E27FC236}">
                <a16:creationId xmlns:a16="http://schemas.microsoft.com/office/drawing/2014/main" id="{7F1CAAAF-29C6-4D60-BB25-3331EC823C70}"/>
              </a:ext>
            </a:extLst>
          </p:cNvPr>
          <p:cNvSpPr/>
          <p:nvPr/>
        </p:nvSpPr>
        <p:spPr>
          <a:xfrm>
            <a:off x="3276774" y="696913"/>
            <a:ext cx="259045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Red Button</a:t>
            </a:r>
            <a:endParaRPr lang="en-GB" sz="4000" b="1" dirty="0"/>
          </a:p>
        </p:txBody>
      </p:sp>
      <p:pic>
        <p:nvPicPr>
          <p:cNvPr id="33800" name="Whole Class">
            <a:extLst>
              <a:ext uri="{FF2B5EF4-FFF2-40B4-BE49-F238E27FC236}">
                <a16:creationId xmlns:a16="http://schemas.microsoft.com/office/drawing/2014/main" id="{675F8529-E748-4A38-A076-8E71831E8C6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utton 1">
            <a:extLst>
              <a:ext uri="{FF2B5EF4-FFF2-40B4-BE49-F238E27FC236}">
                <a16:creationId xmlns:a16="http://schemas.microsoft.com/office/drawing/2014/main" id="{F72AE773-74E5-476E-AF5C-C9433962C2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button 2">
            <a:extLst>
              <a:ext uri="{FF2B5EF4-FFF2-40B4-BE49-F238E27FC236}">
                <a16:creationId xmlns:a16="http://schemas.microsoft.com/office/drawing/2014/main" id="{53012F56-71D5-4881-BF13-41174CA274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3017838"/>
            <a:ext cx="307340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top">
            <a:extLst>
              <a:ext uri="{FF2B5EF4-FFF2-40B4-BE49-F238E27FC236}">
                <a16:creationId xmlns:a16="http://schemas.microsoft.com/office/drawing/2014/main" id="{DCB2736E-724B-4087-8DA2-796C299F8ED2}"/>
              </a:ext>
            </a:extLst>
          </p:cNvPr>
          <p:cNvSpPr txBox="1"/>
          <p:nvPr/>
        </p:nvSpPr>
        <p:spPr>
          <a:xfrm>
            <a:off x="757238" y="1571625"/>
            <a:ext cx="7631112" cy="646113"/>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3600" b="1" dirty="0">
                <a:solidFill>
                  <a:srgbClr val="FF0000"/>
                </a:solidFill>
                <a:latin typeface="+mn-lt"/>
              </a:rPr>
              <a:t>STOP!</a:t>
            </a:r>
          </a:p>
        </p:txBody>
      </p:sp>
      <p:sp>
        <p:nvSpPr>
          <p:cNvPr id="16" name="Rectangle 15">
            <a:extLst>
              <a:ext uri="{FF2B5EF4-FFF2-40B4-BE49-F238E27FC236}">
                <a16:creationId xmlns:a16="http://schemas.microsoft.com/office/drawing/2014/main" id="{898746A6-AC04-47A3-94BB-0B600087C5B9}"/>
              </a:ext>
            </a:extLst>
          </p:cNvPr>
          <p:cNvSpPr/>
          <p:nvPr/>
        </p:nvSpPr>
        <p:spPr>
          <a:xfrm>
            <a:off x="6242050" y="5457825"/>
            <a:ext cx="2193925" cy="45561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hit the button">
            <a:extLst>
              <a:ext uri="{FF2B5EF4-FFF2-40B4-BE49-F238E27FC236}">
                <a16:creationId xmlns:a16="http://schemas.microsoft.com/office/drawing/2014/main" id="{0DB85A09-2A02-4B62-8B9E-6569687FBE68}"/>
              </a:ext>
            </a:extLst>
          </p:cNvPr>
          <p:cNvSpPr txBox="1"/>
          <p:nvPr/>
        </p:nvSpPr>
        <p:spPr>
          <a:xfrm>
            <a:off x="757238" y="1681163"/>
            <a:ext cx="7631112" cy="40005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sz="2000" dirty="0">
                <a:solidFill>
                  <a:srgbClr val="FF0000"/>
                </a:solidFill>
                <a:latin typeface="+mn-lt"/>
              </a:rPr>
              <a:t>Hit the button again to reveal the answer</a:t>
            </a:r>
          </a:p>
        </p:txBody>
      </p:sp>
      <p:sp>
        <p:nvSpPr>
          <p:cNvPr id="18" name="2">
            <a:extLst>
              <a:ext uri="{FF2B5EF4-FFF2-40B4-BE49-F238E27FC236}">
                <a16:creationId xmlns:a16="http://schemas.microsoft.com/office/drawing/2014/main" id="{369EDCAA-F52A-4431-8A01-B042070C0333}"/>
              </a:ext>
            </a:extLst>
          </p:cNvPr>
          <p:cNvSpPr>
            <a:spLocks noChangeArrowheads="1"/>
          </p:cNvSpPr>
          <p:nvPr/>
        </p:nvSpPr>
        <p:spPr bwMode="auto">
          <a:xfrm>
            <a:off x="6291263" y="5500688"/>
            <a:ext cx="2095500" cy="36988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algn="ctr" eaLnBrk="1" hangingPunct="1">
              <a:lnSpc>
                <a:spcPct val="100000"/>
              </a:lnSpc>
              <a:spcBef>
                <a:spcPct val="0"/>
              </a:spcBef>
              <a:buFontTx/>
              <a:buNone/>
            </a:pPr>
            <a:r>
              <a:rPr lang="en-GB" altLang="en-US">
                <a:solidFill>
                  <a:schemeClr val="tx1"/>
                </a:solidFill>
              </a:rPr>
              <a:t>294 + 6 = 300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gtEl>
                                        <p:attrNameLst>
                                          <p:attrName>ppt_y</p:attrName>
                                        </p:attrNameLst>
                                      </p:cBhvr>
                                      <p:tavLst>
                                        <p:tav tm="0">
                                          <p:val>
                                            <p:strVal val="#ppt_y"/>
                                          </p:val>
                                        </p:tav>
                                        <p:tav tm="100000">
                                          <p:val>
                                            <p:strVal val="#ppt_y"/>
                                          </p:val>
                                        </p:tav>
                                      </p:tavLst>
                                    </p:anim>
                                    <p:anim calcmode="lin" valueType="num">
                                      <p:cBhvr>
                                        <p:cTn id="3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gtEl>
                                      </p:cBhvr>
                                    </p:animEffect>
                                  </p:childTnLst>
                                </p:cTn>
                              </p:par>
                            </p:childTnLst>
                          </p:cTn>
                        </p:par>
                        <p:par>
                          <p:cTn id="34" fill="hold" nodeType="afterGroup">
                            <p:stCondLst>
                              <p:cond delay="700"/>
                            </p:stCondLst>
                            <p:childTnLst>
                              <p:par>
                                <p:cTn id="35" presetID="1"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par>
                          <p:cTn id="37" fill="hold" nodeType="afterGroup">
                            <p:stCondLst>
                              <p:cond delay="700"/>
                            </p:stCondLst>
                            <p:childTnLst>
                              <p:par>
                                <p:cTn id="38" presetID="14" presetClass="entr" presetSubtype="10" fill="hold" grpId="0" nodeType="afterEffect">
                                  <p:stCondLst>
                                    <p:cond delay="2500"/>
                                  </p:stCondLst>
                                  <p:childTnLst>
                                    <p:set>
                                      <p:cBhvr>
                                        <p:cTn id="39" dur="1" fill="hold">
                                          <p:stCondLst>
                                            <p:cond delay="0"/>
                                          </p:stCondLst>
                                        </p:cTn>
                                        <p:tgtEl>
                                          <p:spTgt spid="17"/>
                                        </p:tgtEl>
                                        <p:attrNameLst>
                                          <p:attrName>style.visibility</p:attrName>
                                        </p:attrNameLst>
                                      </p:cBhvr>
                                      <p:to>
                                        <p:strVal val="visible"/>
                                      </p:to>
                                    </p:set>
                                    <p:animEffect transition="in" filter="randombar(horizontal)">
                                      <p:cBhvr>
                                        <p:cTn id="40" dur="500"/>
                                        <p:tgtEl>
                                          <p:spTgt spid="17"/>
                                        </p:tgtEl>
                                      </p:cBhvr>
                                    </p:animEffect>
                                  </p:childTnLst>
                                </p:cTn>
                              </p:par>
                            </p:childTnLst>
                          </p:cTn>
                        </p:par>
                      </p:childTnLst>
                    </p:cTn>
                  </p:par>
                </p:childTnLst>
              </p:cTn>
              <p:nextCondLst>
                <p:cond evt="onClick" delay="0">
                  <p:tgtEl>
                    <p:spTgt spid="6"/>
                  </p:tgtEl>
                </p:cond>
              </p:nextCondLst>
            </p:seq>
            <p:seq concurrent="1" nextAc="seek">
              <p:cTn id="41" restart="whenNotActive" fill="hold" evtFilter="cancelBubble" nodeType="interactiveSeq">
                <p:stCondLst>
                  <p:cond evt="onClick" delay="0">
                    <p:tgtEl>
                      <p:spTgt spid="15"/>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nodeType="afterGroup">
                            <p:stCondLst>
                              <p:cond delay="2000"/>
                            </p:stCondLst>
                            <p:childTnLst>
                              <p:par>
                                <p:cTn id="48" presetID="53" presetClass="entr" presetSubtype="16"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childTnLst>
                    </p:cTn>
                  </p:par>
                </p:childTnLst>
              </p:cTn>
              <p:nextCondLst>
                <p:cond evt="onClick" delay="0">
                  <p:tgtEl>
                    <p:spTgt spid="15"/>
                  </p:tgtEl>
                </p:cond>
              </p:nextCondLst>
            </p:seq>
          </p:childTnLst>
        </p:cTn>
      </p:par>
    </p:tnLst>
    <p:bldLst>
      <p:bldP spid="10" grpId="0" animBg="1"/>
      <p:bldP spid="9" grpId="0" animBg="1"/>
      <p:bldP spid="5" grpId="0" animBg="1"/>
      <p:bldP spid="7" grpId="0" animBg="1"/>
      <p:bldP spid="8" grpId="0" animBg="1"/>
      <p:bldP spid="2" grpId="0" animBg="1"/>
      <p:bldP spid="16" grpId="0" animBg="1"/>
      <p:bldP spid="17"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1C04B5A2-E4FB-477E-A77A-8BCA435F36C8}"/>
              </a:ext>
            </a:extLst>
          </p:cNvPr>
          <p:cNvSpPr/>
          <p:nvPr/>
        </p:nvSpPr>
        <p:spPr>
          <a:xfrm>
            <a:off x="2524164" y="696913"/>
            <a:ext cx="409567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Against the Clock</a:t>
            </a:r>
            <a:endParaRPr lang="en-GB" sz="4000" b="1" dirty="0"/>
          </a:p>
        </p:txBody>
      </p:sp>
      <p:pic>
        <p:nvPicPr>
          <p:cNvPr id="34819" name="Group Work">
            <a:extLst>
              <a:ext uri="{FF2B5EF4-FFF2-40B4-BE49-F238E27FC236}">
                <a16:creationId xmlns:a16="http://schemas.microsoft.com/office/drawing/2014/main" id="{76514347-817B-4789-9407-07EA5A13E1A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FA700CF5-9D76-4BA6-A8DF-EB4AF74839ED}"/>
              </a:ext>
            </a:extLst>
          </p:cNvPr>
          <p:cNvSpPr>
            <a:spLocks noChangeArrowheads="1"/>
          </p:cNvSpPr>
          <p:nvPr/>
        </p:nvSpPr>
        <p:spPr bwMode="auto">
          <a:xfrm>
            <a:off x="755650" y="1484313"/>
            <a:ext cx="7632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dirty="0">
                <a:solidFill>
                  <a:schemeClr val="tx1"/>
                </a:solidFill>
              </a:rPr>
              <a:t>find the answers to a set of questions. You can answer the questions in any order.</a:t>
            </a:r>
          </a:p>
        </p:txBody>
      </p:sp>
      <p:sp>
        <p:nvSpPr>
          <p:cNvPr id="9" name="Rectangle 8">
            <a:extLst>
              <a:ext uri="{FF2B5EF4-FFF2-40B4-BE49-F238E27FC236}">
                <a16:creationId xmlns:a16="http://schemas.microsoft.com/office/drawing/2014/main" id="{06EFEAEB-F884-4C9D-B097-B88222335B5C}"/>
              </a:ext>
            </a:extLst>
          </p:cNvPr>
          <p:cNvSpPr>
            <a:spLocks noChangeArrowheads="1"/>
          </p:cNvSpPr>
          <p:nvPr/>
        </p:nvSpPr>
        <p:spPr bwMode="auto">
          <a:xfrm>
            <a:off x="755650" y="2139951"/>
            <a:ext cx="7572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dirty="0">
                <a:solidFill>
                  <a:schemeClr val="tx1"/>
                </a:solidFill>
              </a:rPr>
              <a:t>Once an answer to a question has been found, you must write the answer on the sheet. Time how long it takes you to answer the questions on the first sheet. See if you can beat your time when answering the second sheet</a:t>
            </a:r>
          </a:p>
        </p:txBody>
      </p:sp>
      <p:pic>
        <p:nvPicPr>
          <p:cNvPr id="34824" name="Picture 10">
            <a:extLst>
              <a:ext uri="{FF2B5EF4-FFF2-40B4-BE49-F238E27FC236}">
                <a16:creationId xmlns:a16="http://schemas.microsoft.com/office/drawing/2014/main" id="{55F3D469-631C-46DA-978B-ED91619288F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7813" y="3175000"/>
            <a:ext cx="4772025"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E0A069-2A5F-4EDE-9F58-8CD745CE31F9}"/>
              </a:ext>
            </a:extLst>
          </p:cNvPr>
          <p:cNvSpPr/>
          <p:nvPr/>
        </p:nvSpPr>
        <p:spPr>
          <a:xfrm>
            <a:off x="755650" y="1630363"/>
            <a:ext cx="7632700" cy="446246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a:extLst>
              <a:ext uri="{FF2B5EF4-FFF2-40B4-BE49-F238E27FC236}">
                <a16:creationId xmlns:a16="http://schemas.microsoft.com/office/drawing/2014/main" id="{97BDEEA7-C8B2-47E4-A25B-0F20E48A2D1B}"/>
              </a:ext>
            </a:extLst>
          </p:cNvPr>
          <p:cNvSpPr/>
          <p:nvPr/>
        </p:nvSpPr>
        <p:spPr>
          <a:xfrm>
            <a:off x="2524164" y="696913"/>
            <a:ext cx="4095673"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t>Against the Clock</a:t>
            </a:r>
            <a:endParaRPr lang="en-GB" sz="4000" b="1" dirty="0"/>
          </a:p>
        </p:txBody>
      </p:sp>
      <p:pic>
        <p:nvPicPr>
          <p:cNvPr id="35844" name="Group Work">
            <a:extLst>
              <a:ext uri="{FF2B5EF4-FFF2-40B4-BE49-F238E27FC236}">
                <a16:creationId xmlns:a16="http://schemas.microsoft.com/office/drawing/2014/main" id="{20ABBE07-2071-497C-9993-52F18CF2CFA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8A0FAF81-DA1D-4558-9B39-12E5AB3096CE}"/>
              </a:ext>
            </a:extLst>
          </p:cNvPr>
          <p:cNvPicPr>
            <a:picLocks noChangeAspect="1"/>
          </p:cNvPicPr>
          <p:nvPr/>
        </p:nvPicPr>
        <p:blipFill>
          <a:blip r:embed="rId3"/>
          <a:stretch>
            <a:fillRect/>
          </a:stretch>
        </p:blipFill>
        <p:spPr>
          <a:xfrm>
            <a:off x="955675" y="1762125"/>
            <a:ext cx="3887788" cy="2749550"/>
          </a:xfrm>
          <a:prstGeom prst="rect">
            <a:avLst/>
          </a:prstGeom>
          <a:effectLst>
            <a:outerShdw blurRad="50800" dist="38100" dir="16200000" rotWithShape="0">
              <a:prstClr val="black">
                <a:alpha val="40000"/>
              </a:prstClr>
            </a:outerShdw>
          </a:effectLst>
        </p:spPr>
      </p:pic>
      <p:pic>
        <p:nvPicPr>
          <p:cNvPr id="11" name="Picture 10">
            <a:extLst>
              <a:ext uri="{FF2B5EF4-FFF2-40B4-BE49-F238E27FC236}">
                <a16:creationId xmlns:a16="http://schemas.microsoft.com/office/drawing/2014/main" id="{ACBE88EF-3434-47D7-9361-9DCE87CCC59F}"/>
              </a:ext>
            </a:extLst>
          </p:cNvPr>
          <p:cNvPicPr>
            <a:picLocks noChangeAspect="1"/>
          </p:cNvPicPr>
          <p:nvPr/>
        </p:nvPicPr>
        <p:blipFill>
          <a:blip r:embed="rId4"/>
          <a:stretch>
            <a:fillRect/>
          </a:stretch>
        </p:blipFill>
        <p:spPr>
          <a:xfrm>
            <a:off x="955675" y="2503488"/>
            <a:ext cx="3887788" cy="2749550"/>
          </a:xfrm>
          <a:prstGeom prst="rect">
            <a:avLst/>
          </a:prstGeom>
          <a:effectLst>
            <a:outerShdw blurRad="50800" dist="38100" dir="16200000" rotWithShape="0">
              <a:prstClr val="black">
                <a:alpha val="40000"/>
              </a:prstClr>
            </a:outerShdw>
          </a:effectLst>
        </p:spPr>
      </p:pic>
      <p:pic>
        <p:nvPicPr>
          <p:cNvPr id="6" name="Picture 5">
            <a:extLst>
              <a:ext uri="{FF2B5EF4-FFF2-40B4-BE49-F238E27FC236}">
                <a16:creationId xmlns:a16="http://schemas.microsoft.com/office/drawing/2014/main" id="{9364C65B-2FC6-4BCB-A905-962B65140913}"/>
              </a:ext>
            </a:extLst>
          </p:cNvPr>
          <p:cNvPicPr>
            <a:picLocks noChangeAspect="1"/>
          </p:cNvPicPr>
          <p:nvPr/>
        </p:nvPicPr>
        <p:blipFill>
          <a:blip r:embed="rId5"/>
          <a:stretch>
            <a:fillRect/>
          </a:stretch>
        </p:blipFill>
        <p:spPr>
          <a:xfrm>
            <a:off x="5114925" y="1762125"/>
            <a:ext cx="2940050" cy="4159250"/>
          </a:xfrm>
          <a:prstGeom prst="rect">
            <a:avLst/>
          </a:prstGeom>
          <a:effectLst>
            <a:outerShdw blurRad="50800" dist="38100" dir="16200000" rotWithShape="0">
              <a:prstClr val="black">
                <a:alpha val="40000"/>
              </a:prstClr>
            </a:outerShdw>
          </a:effectLst>
        </p:spPr>
      </p:pic>
      <p:pic>
        <p:nvPicPr>
          <p:cNvPr id="10" name="Picture 9">
            <a:extLst>
              <a:ext uri="{FF2B5EF4-FFF2-40B4-BE49-F238E27FC236}">
                <a16:creationId xmlns:a16="http://schemas.microsoft.com/office/drawing/2014/main" id="{52400578-8B73-420E-8FB0-AE4C8292D31C}"/>
              </a:ext>
            </a:extLst>
          </p:cNvPr>
          <p:cNvPicPr>
            <a:picLocks noChangeAspect="1"/>
          </p:cNvPicPr>
          <p:nvPr/>
        </p:nvPicPr>
        <p:blipFill>
          <a:blip r:embed="rId6"/>
          <a:stretch>
            <a:fillRect/>
          </a:stretch>
        </p:blipFill>
        <p:spPr>
          <a:xfrm>
            <a:off x="955675" y="3244850"/>
            <a:ext cx="3887788" cy="2749550"/>
          </a:xfrm>
          <a:prstGeom prst="rect">
            <a:avLst/>
          </a:prstGeom>
          <a:effectLst>
            <a:outerShdw blurRad="50800" dist="38100" dir="16200000" rotWithShape="0">
              <a:prstClr val="black">
                <a:alpha val="40000"/>
              </a:prst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sson Presentation Template" id="{3FFF0595-56A2-4BAA-8945-9E1AE3AE943F}" vid="{2EAE8D29-B0EE-4A35-BF03-BC97A170F457}"/>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183</TotalTime>
  <Words>1052</Words>
  <Application>Microsoft Office PowerPoint</Application>
  <PresentationFormat>On-screen Show (4:3)</PresentationFormat>
  <Paragraphs>189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Tuffy</vt:lpstr>
      <vt:lpstr>Sassoon Infant Md</vt:lpstr>
      <vt:lpstr>Arial</vt:lpstr>
      <vt:lpstr>Sassoon Infant Rg</vt:lpstr>
      <vt:lpstr>Twinkl</vt:lpstr>
      <vt:lpstr>Twinkl SemiBold</vt:lpstr>
      <vt:lpstr>1_Office Theme</vt:lpstr>
      <vt:lpstr>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Elizabeth Best</cp:lastModifiedBy>
  <cp:revision>25</cp:revision>
  <dcterms:created xsi:type="dcterms:W3CDTF">2017-03-30T08:54:31Z</dcterms:created>
  <dcterms:modified xsi:type="dcterms:W3CDTF">2020-10-15T16:27:36Z</dcterms:modified>
</cp:coreProperties>
</file>