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69" r:id="rId2"/>
    <p:sldId id="268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67" r:id="rId20"/>
  </p:sldIdLst>
  <p:sldSz cx="9144000" cy="6858000" type="screen4x3"/>
  <p:notesSz cx="6858000" cy="9144000"/>
  <p:embeddedFontLst>
    <p:embeddedFont>
      <p:font typeface="Twinkl" panose="020B0604020202020204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9F40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070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24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37.png"/><Relationship Id="rId4" Type="http://schemas.openxmlformats.org/officeDocument/2006/relationships/image" Target="../media/image36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1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1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21.png"/><Relationship Id="rId4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962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1074271" y="2461714"/>
            <a:ext cx="7096125" cy="3024581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344" y="5122448"/>
            <a:ext cx="2105949" cy="135288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57" y="5067102"/>
            <a:ext cx="2105949" cy="13528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388" y="5067102"/>
            <a:ext cx="2105949" cy="13528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009" y="880844"/>
            <a:ext cx="7734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It was a warm day in summer.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Alice was sitting in the sunshine and she was reading a book with her sister.</a:t>
            </a: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042" y="2256638"/>
            <a:ext cx="2526956" cy="7886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042" y="2256638"/>
            <a:ext cx="2526955" cy="78869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910" y="2652319"/>
            <a:ext cx="3242443" cy="659794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910" y="2652319"/>
            <a:ext cx="3242443" cy="659794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12227" y="5379236"/>
            <a:ext cx="7677432" cy="556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sz="2200" dirty="0">
                <a:solidFill>
                  <a:schemeClr val="tx1"/>
                </a:solidFill>
                <a:latin typeface="Twinkl" pitchFamily="2" charset="0"/>
              </a:rPr>
              <a:t>The book was terribly boring and Alice began to feel sleepy.</a:t>
            </a:r>
            <a:endParaRPr lang="en-GB" sz="2200" dirty="0">
              <a:solidFill>
                <a:schemeClr val="tx1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439">
            <a:off x="1189683" y="2347336"/>
            <a:ext cx="658302" cy="60996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8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"/>
                            </p:stCondLst>
                            <p:childTnLst>
                              <p:par>
                                <p:cTn id="27" presetID="2" presetClass="entr" presetSubtype="4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2" presetClass="entr" presetSubtype="4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00"/>
                            </p:stCondLst>
                            <p:childTnLst>
                              <p:par>
                                <p:cTn id="41" presetID="42" presetClass="path" presetSubtype="0" repeatCount="indefinite" accel="30000" decel="7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44444E-6 L -2.22222E-6 0.016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8" presetClass="emph" presetSubtype="0" repeatCount="indefinite" accel="20000" decel="8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1507006" y="1813543"/>
            <a:ext cx="6230655" cy="2655692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Suddenly, a small, white rabbit raced past.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The rabbit was wearing clothes! 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755009" y="4588102"/>
            <a:ext cx="7734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winkl" pitchFamily="2" charset="0"/>
              </a:rPr>
              <a:t>He pulled a watch from his pocket to check the time.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55009" y="5151469"/>
            <a:ext cx="7734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He cried, “Oh dear! Oh no! I'm late! I’m late!”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The rabbit shook his head and then disappeared down a rabbit hole.</a:t>
            </a:r>
            <a:endParaRPr lang="en-GB" sz="24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4972693" y="2118384"/>
            <a:ext cx="2034283" cy="2034283"/>
            <a:chOff x="5845996" y="2030357"/>
            <a:chExt cx="1633591" cy="1633591"/>
          </a:xfrm>
        </p:grpSpPr>
        <p:sp>
          <p:nvSpPr>
            <p:cNvPr id="9" name="Oval 8"/>
            <p:cNvSpPr/>
            <p:nvPr/>
          </p:nvSpPr>
          <p:spPr>
            <a:xfrm>
              <a:off x="5845996" y="2030357"/>
              <a:ext cx="1633591" cy="163359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7921" y="2162384"/>
              <a:ext cx="921595" cy="1501564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0698" y="1944132"/>
            <a:ext cx="1902297" cy="241167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564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" fill="hold">
                          <p:stCondLst>
                            <p:cond delay="indefinite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32" presetClass="emph" presetSubtype="0" repeatCount="3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5" dur="6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6" dur="120" fill="hold">
                                              <p:stCondLst>
                                                <p:cond delay="12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7" dur="120" fill="hold">
                                              <p:stCondLst>
                                                <p:cond delay="24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8" dur="120" fill="hold">
                                              <p:stCondLst>
                                                <p:cond delay="36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9" dur="120" fill="hold">
                                              <p:stCondLst>
                                                <p:cond delay="48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0" presetID="42" presetClass="path" presetSubtype="0" accel="50000" fill="hold" nodeType="with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7.40741E-7 L 0.44166 0.00208 " pathEditMode="relative" rAng="0" ptsTypes="AA" p14:bounceEnd="80000">
                                          <p:cBhvr>
                                            <p:cTn id="21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2083" y="93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32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endCondLst>
                                        <p:cond evt="onNext" delay="0">
                                          <p:tgtEl>
                                            <p:sldTgt/>
                                          </p:tgtEl>
                                        </p:cond>
                                      </p:endCondLst>
                                      <p:childTnLst>
                                        <p:animRot by="120000">
                                          <p:cBhvr>
                                            <p:cTn id="3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2" presetClass="exit" presetSubtype="2" accel="44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3" grpId="0"/>
          <p:bldP spid="5" grpId="0"/>
          <p:bldP spid="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" fill="hold">
                          <p:stCondLst>
                            <p:cond delay="indefinite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32" presetClass="emph" presetSubtype="0" repeatCount="3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5" dur="6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6" dur="120" fill="hold">
                                              <p:stCondLst>
                                                <p:cond delay="12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7" dur="120" fill="hold">
                                              <p:stCondLst>
                                                <p:cond delay="24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8" dur="120" fill="hold">
                                              <p:stCondLst>
                                                <p:cond delay="36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9" dur="120" fill="hold">
                                              <p:stCondLst>
                                                <p:cond delay="48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0" presetID="42" presetClass="path" presetSubtype="0" ac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7.40741E-7 L 0.44166 0.00208 " pathEditMode="relative" rAng="0" ptsTypes="AA">
                                          <p:cBhvr>
                                            <p:cTn id="21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2083" y="93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32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endCondLst>
                                        <p:cond evt="onNext" delay="0">
                                          <p:tgtEl>
                                            <p:sldTgt/>
                                          </p:tgtEl>
                                        </p:cond>
                                      </p:endCondLst>
                                      <p:childTnLst>
                                        <p:animRot by="120000">
                                          <p:cBhvr>
                                            <p:cTn id="3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2" presetClass="exit" presetSubtype="2" accel="44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3" grpId="0"/>
          <p:bldP spid="5" grpId="0"/>
          <p:bldP spid="6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429"/>
          <a:stretch/>
        </p:blipFill>
        <p:spPr>
          <a:xfrm rot="20832143">
            <a:off x="4921152" y="3622674"/>
            <a:ext cx="1037581" cy="68767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009" y="880844"/>
            <a:ext cx="7734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Alice followed the rabbit to the hole.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She peered through the entrance but she could no longer see the rabbit.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755009" y="5307293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She squeezed her head and shoulders into the hole. Then, she wriggled her body a little further…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015" y="2077566"/>
            <a:ext cx="6544638" cy="32297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978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7.40741E-7 L -0.0198 -0.06551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-3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Suddenly, Alice felt herself falling.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For a long time, she tumbled down the rabbit hole.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040" y="2233403"/>
            <a:ext cx="2985122" cy="23911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5009" y="5252158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Finally, she landed with a bump in a long hallway which had a tiny door at the end of it. </a:t>
            </a:r>
            <a:endParaRPr lang="en-GB" sz="2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554" y="3041269"/>
            <a:ext cx="1020581" cy="20374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457"/>
          <a:stretch/>
        </p:blipFill>
        <p:spPr>
          <a:xfrm>
            <a:off x="4806268" y="1740689"/>
            <a:ext cx="3767418" cy="33380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364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14000" decel="8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2" presetClass="path" presetSubtype="0" repeatCount="indefinite" accel="30000" decel="7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 L -2.77778E-6 0.0504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accel="4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1507006" y="1813543"/>
            <a:ext cx="6230655" cy="2655692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“I'm far too big to fit through such a little door,”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Alice said to herself.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4174" y="5106781"/>
            <a:ext cx="79363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Nearby, on a three-legged table, she found a small bottle. The bottle had a label on it which read ‘drink me’.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Alice quickly drank from the bottle.</a:t>
            </a:r>
            <a:endParaRPr lang="en-GB" sz="2400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200"/>
          <a:stretch/>
        </p:blipFill>
        <p:spPr>
          <a:xfrm>
            <a:off x="2955907" y="1950153"/>
            <a:ext cx="3332853" cy="3038306"/>
          </a:xfrm>
          <a:prstGeom prst="rect">
            <a:avLst/>
          </a:prstGeom>
        </p:spPr>
      </p:pic>
      <p:sp>
        <p:nvSpPr>
          <p:cNvPr id="8" name="5-Point Star 7"/>
          <p:cNvSpPr/>
          <p:nvPr/>
        </p:nvSpPr>
        <p:spPr>
          <a:xfrm>
            <a:off x="3450673" y="1813543"/>
            <a:ext cx="2544024" cy="2544024"/>
          </a:xfrm>
          <a:prstGeom prst="star5">
            <a:avLst>
              <a:gd name="adj" fmla="val 25536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519"/>
          <a:stretch/>
        </p:blipFill>
        <p:spPr>
          <a:xfrm>
            <a:off x="3830654" y="1791818"/>
            <a:ext cx="1583358" cy="28218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19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122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/>
      <p:bldP spid="5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3847725" y="4834550"/>
            <a:ext cx="1540203" cy="27223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507006" y="1813543"/>
            <a:ext cx="6230655" cy="2655692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Alice shrank until she was as small as a doll.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She opened the door and quickly ran through it.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4174" y="5333118"/>
            <a:ext cx="79363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“Oh, I'll never get back to the right size,” Alice cried.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She began to look for help.</a:t>
            </a:r>
            <a:endParaRPr lang="en-GB" sz="24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472" y="1759317"/>
            <a:ext cx="1621721" cy="32999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615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6" presetClass="emph" presetSubtype="0" accel="20000" fill="hold" nodeType="click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animScale p14:bounceEnd="64000">
                                          <p:cBhvr>
                                            <p:cTn id="22" dur="150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30000" y="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26000" decel="74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94444E-6 -7.40741E-7 L -1.94444E-6 0.1546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77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ccel="37000" fill="hold" grpId="1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animScale p14:bounceEnd="40000">
                                          <p:cBhvr>
                                            <p:cTn id="26" dur="100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4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32" presetClass="emph" presetSubtype="0" repeatCount="indefinite" fill="remove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" grpId="1" animBg="1"/>
          <p:bldP spid="13" grpId="0" animBg="1"/>
          <p:bldP spid="3" grpId="0"/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6" presetClass="emph" presetSubtype="0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30000" y="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26000" decel="74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94444E-6 -7.40741E-7 L -1.94444E-6 0.15463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77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ccel="37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00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4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32" presetClass="emph" presetSubtype="0" repeatCount="indefinite" fill="remove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" grpId="1" animBg="1"/>
          <p:bldP spid="13" grpId="0" animBg="1"/>
          <p:bldP spid="3" grpId="0"/>
          <p:bldP spid="5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1507006" y="1813543"/>
            <a:ext cx="6230655" cy="2655692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winkl" pitchFamily="2" charset="0"/>
              </a:rPr>
              <a:t>Soon, Alice met a green caterpillar who was sitting on top of a large mushroom.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4174" y="4681268"/>
            <a:ext cx="79363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winkl" pitchFamily="2" charset="0"/>
              </a:rPr>
              <a:t>The caterpillar explained, “W</a:t>
            </a:r>
            <a:r>
              <a:rPr lang="en-GB" altLang="en-US" sz="2400" dirty="0">
                <a:latin typeface="Twinkl" pitchFamily="2" charset="0"/>
              </a:rPr>
              <a:t>ell, I may be able to help if size is your only problem.</a:t>
            </a:r>
            <a:br>
              <a:rPr lang="en-GB" altLang="en-US" sz="2400" dirty="0">
                <a:latin typeface="Twinkl" pitchFamily="2" charset="0"/>
              </a:rPr>
            </a:br>
            <a:r>
              <a:rPr lang="en-GB" altLang="en-US" sz="2400" dirty="0">
                <a:latin typeface="Twinkl" pitchFamily="2" charset="0"/>
              </a:rPr>
              <a:t>One side of this mushroom will make you bigger but the other side will make you smaller.”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118"/>
          <a:stretch/>
        </p:blipFill>
        <p:spPr>
          <a:xfrm>
            <a:off x="5434626" y="2214295"/>
            <a:ext cx="2177867" cy="22549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439">
            <a:off x="1035773" y="2138983"/>
            <a:ext cx="658302" cy="44704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4780" flipH="1">
            <a:off x="7499605" y="3502697"/>
            <a:ext cx="718361" cy="44704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783"/>
          <a:stretch/>
        </p:blipFill>
        <p:spPr>
          <a:xfrm>
            <a:off x="1777625" y="1711842"/>
            <a:ext cx="3698561" cy="2757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680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300"/>
                            </p:stCondLst>
                            <p:childTnLst>
                              <p:par>
                                <p:cTn id="34" presetID="42" presetClass="path" presetSubtype="0" repeatCount="indefinite" accel="30000" decel="7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44444E-6 L -1.94444E-6 0.01621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0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repeatCount="indefinite" accel="17000" decel="83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5E-6 0.0162 " pathEditMode="relative" rAng="0" ptsTypes="AA">
                                      <p:cBhvr>
                                        <p:cTn id="37" dur="2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722445" y="2851842"/>
            <a:ext cx="6011501" cy="6011501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Alice cut a piece from the left side of the mushroom and she took a small bite.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4173" y="1711841"/>
            <a:ext cx="7835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“Thank goodness. I'm growing!” she cried.</a:t>
            </a:r>
            <a:endParaRPr lang="en-GB" altLang="en-US" sz="2400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677" y="2966360"/>
            <a:ext cx="2651039" cy="53945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044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mph" presetSubtype="0" accel="20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009" y="880844"/>
            <a:ext cx="7734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“Which way should I go now?” puzzled Alice.</a:t>
            </a:r>
            <a:endParaRPr lang="en-GB" sz="2400" dirty="0"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4173" y="5104192"/>
            <a:ext cx="7835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“That path will lead you to The Mad Hatter’s tea party,” said a cat who was sitting in a tree.</a:t>
            </a:r>
          </a:p>
        </p:txBody>
      </p:sp>
      <p:sp>
        <p:nvSpPr>
          <p:cNvPr id="6" name="Oval 5"/>
          <p:cNvSpPr/>
          <p:nvPr/>
        </p:nvSpPr>
        <p:spPr>
          <a:xfrm>
            <a:off x="1507006" y="2103254"/>
            <a:ext cx="6230655" cy="2655692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006" y="2274538"/>
            <a:ext cx="2810177" cy="18447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15" y="2274538"/>
            <a:ext cx="1143749" cy="232737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243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722445" y="2851842"/>
            <a:ext cx="6011501" cy="6011501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5009" y="880844"/>
            <a:ext cx="7734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Alice walked down the path. She came across a long table which had been set ready for a tea party.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“How lovely! A tea party!” she cried. </a:t>
            </a:r>
            <a:endParaRPr lang="en-GB" sz="2400" dirty="0">
              <a:latin typeface="Twinkl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212" y="2428592"/>
            <a:ext cx="3370244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298" y="2195979"/>
            <a:ext cx="2072640" cy="27919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975" y="4987947"/>
            <a:ext cx="2373118" cy="11580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775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path" presetSubtype="0" repeatCount="indefinite" accel="83333" decel="6667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44444E-6 L -1.94444E-6 0.01621 " pathEditMode="relative" rAng="0" ptsTypes="AA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accel="20000" decel="6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" presetClass="entr" presetSubtype="8" accel="20000" decel="6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accel="20000" decel="6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070" y="2914855"/>
            <a:ext cx="2945041" cy="386166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513" y="3086871"/>
            <a:ext cx="2572985" cy="386166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45"/>
          <a:stretch/>
        </p:blipFill>
        <p:spPr>
          <a:xfrm>
            <a:off x="5739837" y="3322619"/>
            <a:ext cx="2155621" cy="418270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“There’s no room for you!” shouted The Mad Hatter as Alice arrived. Alice ignored him and sat down anyway. </a:t>
            </a:r>
            <a:endParaRPr lang="en-GB" sz="2400" dirty="0">
              <a:latin typeface="Twinkl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5009" y="1938590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She wanted to have a cup of tea with The March Hare and a sleepy, little mouse.</a:t>
            </a:r>
            <a:endParaRPr lang="en-GB" sz="2400" dirty="0">
              <a:latin typeface="Twinkl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027"/>
          <a:stretch/>
        </p:blipFill>
        <p:spPr>
          <a:xfrm>
            <a:off x="255822" y="4517689"/>
            <a:ext cx="8480421" cy="253722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028" y="4795353"/>
            <a:ext cx="707604" cy="6946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528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accel="2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2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" presetClass="entr" presetSubtype="2" accel="40000" decel="28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2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722445" y="2851842"/>
            <a:ext cx="6011501" cy="6011501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5009" y="880844"/>
            <a:ext cx="7734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After the tea party, Alice continued walking.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She found herself in the middle of a field where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The Queen of Hearts was playing croquet.</a:t>
            </a:r>
            <a:endParaRPr lang="en-GB" sz="2400" dirty="0">
              <a:latin typeface="Twinkl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212" y="2428592"/>
            <a:ext cx="3370244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520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path" presetSubtype="0" repeatCount="indefinite" accel="83333" decel="6667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44444E-6 L -1.94444E-6 0.01621 " pathEditMode="relative" rAng="0" ptsTypes="AA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accel="20000" decel="6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0" fill="hold"/>
                                        <p:tgtEl>
                                          <p:spTgt spid="4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“Have you ever played croquet?”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asked The Queen of Hearts.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4173" y="5104192"/>
            <a:ext cx="7835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“Yes,” Alice answered, “but I've never used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a flamingo or a hedgehog to do so.”</a:t>
            </a:r>
          </a:p>
        </p:txBody>
      </p:sp>
      <p:sp>
        <p:nvSpPr>
          <p:cNvPr id="6" name="Oval 5"/>
          <p:cNvSpPr/>
          <p:nvPr/>
        </p:nvSpPr>
        <p:spPr>
          <a:xfrm>
            <a:off x="1507006" y="1874067"/>
            <a:ext cx="6230655" cy="2884879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3089943" y="2057087"/>
            <a:ext cx="1770250" cy="2601156"/>
            <a:chOff x="3089943" y="2057087"/>
            <a:chExt cx="1770250" cy="2601156"/>
          </a:xfrm>
        </p:grpSpPr>
        <p:sp>
          <p:nvSpPr>
            <p:cNvPr id="10" name="Oval 9"/>
            <p:cNvSpPr/>
            <p:nvPr/>
          </p:nvSpPr>
          <p:spPr>
            <a:xfrm>
              <a:off x="3089943" y="4318503"/>
              <a:ext cx="1770250" cy="339740"/>
            </a:xfrm>
            <a:prstGeom prst="ellipse">
              <a:avLst/>
            </a:prstGeom>
            <a:solidFill>
              <a:srgbClr val="DB9F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9425" y="2057087"/>
              <a:ext cx="1598344" cy="2592103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4959675" y="2462542"/>
            <a:ext cx="1007736" cy="2145672"/>
            <a:chOff x="4959675" y="2462542"/>
            <a:chExt cx="1007736" cy="2145672"/>
          </a:xfrm>
        </p:grpSpPr>
        <p:sp>
          <p:nvSpPr>
            <p:cNvPr id="7" name="Oval 6"/>
            <p:cNvSpPr/>
            <p:nvPr/>
          </p:nvSpPr>
          <p:spPr>
            <a:xfrm>
              <a:off x="4959675" y="4309450"/>
              <a:ext cx="1007736" cy="298764"/>
            </a:xfrm>
            <a:prstGeom prst="ellipse">
              <a:avLst/>
            </a:prstGeom>
            <a:solidFill>
              <a:srgbClr val="DB9F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9675" y="2462542"/>
              <a:ext cx="1007736" cy="2050610"/>
            </a:xfrm>
            <a:prstGeom prst="rect">
              <a:avLst/>
            </a:prstGeom>
          </p:spPr>
        </p:pic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030" y="2643831"/>
            <a:ext cx="817417" cy="13453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685" y="4003891"/>
            <a:ext cx="370927" cy="33930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463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“You will play with me and let me win or I’ll chop</a:t>
            </a:r>
            <a:br>
              <a:rPr lang="en-US" sz="2400" dirty="0">
                <a:latin typeface="Twinkl" pitchFamily="2" charset="0"/>
              </a:rPr>
            </a:br>
            <a:r>
              <a:rPr lang="en-US" sz="2400" dirty="0">
                <a:latin typeface="Twinkl" pitchFamily="2" charset="0"/>
              </a:rPr>
              <a:t>off your head!” ordered The Queen of Hearts.</a:t>
            </a:r>
            <a:endParaRPr lang="en-GB" sz="2400" dirty="0">
              <a:latin typeface="Twinkl" pitchFamily="2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115259" y="2190939"/>
            <a:ext cx="7014149" cy="6011501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941" y="1711841"/>
            <a:ext cx="4228784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003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55009" y="880844"/>
            <a:ext cx="7734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Alice wasn’t very good at croquet.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4173" y="5104192"/>
            <a:ext cx="7835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“Off with her head!” cried The Queen of Hearts.</a:t>
            </a:r>
          </a:p>
        </p:txBody>
      </p:sp>
      <p:sp>
        <p:nvSpPr>
          <p:cNvPr id="11" name="Oval 10"/>
          <p:cNvSpPr/>
          <p:nvPr/>
        </p:nvSpPr>
        <p:spPr>
          <a:xfrm>
            <a:off x="1507006" y="1874067"/>
            <a:ext cx="6230655" cy="2884879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3089943" y="2057087"/>
            <a:ext cx="1770250" cy="2601156"/>
            <a:chOff x="3089943" y="2057087"/>
            <a:chExt cx="1770250" cy="2601156"/>
          </a:xfrm>
        </p:grpSpPr>
        <p:sp>
          <p:nvSpPr>
            <p:cNvPr id="13" name="Oval 12"/>
            <p:cNvSpPr/>
            <p:nvPr/>
          </p:nvSpPr>
          <p:spPr>
            <a:xfrm>
              <a:off x="3089943" y="4318503"/>
              <a:ext cx="1770250" cy="339740"/>
            </a:xfrm>
            <a:prstGeom prst="ellipse">
              <a:avLst/>
            </a:prstGeom>
            <a:solidFill>
              <a:srgbClr val="DB9F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9425" y="2057087"/>
              <a:ext cx="1598344" cy="2592103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4959675" y="2462542"/>
            <a:ext cx="1007736" cy="2145672"/>
            <a:chOff x="4959675" y="2462542"/>
            <a:chExt cx="1007736" cy="2145672"/>
          </a:xfrm>
        </p:grpSpPr>
        <p:sp>
          <p:nvSpPr>
            <p:cNvPr id="16" name="Oval 15"/>
            <p:cNvSpPr/>
            <p:nvPr/>
          </p:nvSpPr>
          <p:spPr>
            <a:xfrm>
              <a:off x="4959675" y="4309450"/>
              <a:ext cx="1007736" cy="298764"/>
            </a:xfrm>
            <a:prstGeom prst="ellipse">
              <a:avLst/>
            </a:prstGeom>
            <a:solidFill>
              <a:srgbClr val="DB9F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9675" y="2462542"/>
              <a:ext cx="1007736" cy="2050609"/>
            </a:xfrm>
            <a:prstGeom prst="rect">
              <a:avLst/>
            </a:prstGeom>
          </p:spPr>
        </p:pic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030" y="2643831"/>
            <a:ext cx="817417" cy="13453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685" y="4003891"/>
            <a:ext cx="370927" cy="339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381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53" presetClass="entr" presetSubtype="16" fill="hold" grpId="2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4" presetID="6" presetClass="emph" presetSubtype="0" accel="20000" fill="hold" grpId="0" nodeType="afterEffect" p14:presetBounceEnd="8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Scale p14:bounceEnd="80000">
                                          <p:cBhvr>
                                            <p:cTn id="35" dur="500" fill="hold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32" presetClass="emph" presetSubtype="0" repeatCount="indefinite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Rot by="120000">
                                          <p:cBhvr>
                                            <p:cTn id="3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 build="allAtOnce"/>
          <p:bldP spid="10" grpId="1" build="allAtOnce"/>
          <p:bldP spid="10" grpId="2" build="allAtOnce"/>
          <p:bldP spid="1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53" presetClass="entr" presetSubtype="16" fill="hold" grpId="2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4" presetID="6" presetClass="emph" presetSubtype="0" accel="20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Scale>
                                          <p:cBhvr>
                                            <p:cTn id="35" dur="500" fill="hold"/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32" presetClass="emph" presetSubtype="0" repeatCount="indefinite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Rot by="120000">
                                          <p:cBhvr>
                                            <p:cTn id="3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 build="allAtOnce"/>
          <p:bldP spid="10" grpId="1" build="allAtOnce"/>
          <p:bldP spid="10" grpId="2" build="allAtOnce"/>
          <p:bldP spid="11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755009" y="841556"/>
            <a:ext cx="7734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Just then, Alice felt someone touch her shoulder.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5009" y="1525341"/>
            <a:ext cx="7734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" pitchFamily="2" charset="0"/>
              </a:rPr>
              <a:t>“Wake up! You’ve been sleeping,” said Alice’s sister.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878" y="2675965"/>
            <a:ext cx="3370244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349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accel="14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1074271" y="2461714"/>
            <a:ext cx="7096125" cy="3024581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755009" y="880844"/>
            <a:ext cx="773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winkl" pitchFamily="2" charset="0"/>
              </a:rPr>
              <a:t>“I had a strange dream,” said Alice.</a:t>
            </a:r>
            <a:br>
              <a:rPr lang="en-US" sz="2400" dirty="0">
                <a:latin typeface="Twinkl" pitchFamily="2" charset="0"/>
              </a:rPr>
            </a:br>
            <a:r>
              <a:rPr lang="en-GB" altLang="en-US" sz="2400" dirty="0">
                <a:latin typeface="Twinkl" pitchFamily="2" charset="0"/>
              </a:rPr>
              <a:t>Alice told her sister all about her adventure. </a:t>
            </a: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042" y="2256638"/>
            <a:ext cx="2526956" cy="78869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02284" flipH="1">
            <a:off x="7636086" y="4029730"/>
            <a:ext cx="707716" cy="6099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042" y="2652319"/>
            <a:ext cx="3242442" cy="659794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12227" y="5316203"/>
            <a:ext cx="7677432" cy="8952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200" dirty="0">
                <a:solidFill>
                  <a:schemeClr val="tx1"/>
                </a:solidFill>
                <a:latin typeface="Twinkl" pitchFamily="2" charset="0"/>
              </a:rPr>
              <a:t>Before long, Alice realised that she hadn’t eaten for hours and she ran inside for something to eat. </a:t>
            </a:r>
            <a:endParaRPr lang="en-GB" sz="2200" dirty="0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727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eelOff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path" presetSubtype="0" repeatCount="indefinite" accel="30000" decel="7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-4.72222E-6 0.0162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2" accel="14000" decel="8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" presetClass="exit" presetSubtype="2" accel="3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2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208</TotalTime>
  <Words>455</Words>
  <Application>Microsoft Office PowerPoint</Application>
  <PresentationFormat>On-screen Show (4:3)</PresentationFormat>
  <Paragraphs>32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Janine Nayler</cp:lastModifiedBy>
  <cp:revision>19</cp:revision>
  <dcterms:created xsi:type="dcterms:W3CDTF">2019-06-14T11:14:33Z</dcterms:created>
  <dcterms:modified xsi:type="dcterms:W3CDTF">2021-01-25T15:41:12Z</dcterms:modified>
</cp:coreProperties>
</file>