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3" r:id="rId4"/>
    <p:sldId id="274" r:id="rId5"/>
    <p:sldId id="275" r:id="rId6"/>
    <p:sldId id="271" r:id="rId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53" d="100"/>
          <a:sy n="53" d="100"/>
        </p:scale>
        <p:origin x="1642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A9411-B782-4FE9-B356-CA4A6CCB347C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C1D79-4A9E-4C45-A067-F8E7EBC350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513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3FFFB-59BF-47D1-A02F-279D1AC28E2F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9FA536-52C1-431C-94B5-46E2A813151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9307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75BEB4-07CD-4B15-9957-C303BB501C9F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784E1-E5FD-42F1-A8AE-8149DF2735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77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351EE-7D2F-4952-B77B-6FE79052C4F5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2C405-9B69-4B06-AD8B-9AB0B455390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6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3A086-A5E4-4106-ADC9-E7EA54B91AD6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BFBC1-7959-4B44-8E14-216F93D2DE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1190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FF3D6-6274-42C8-84A1-F73B8D0F7FAD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1E906-6E49-4E0C-9044-AFF2F09960B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306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89020-1ED4-4C1C-BB70-A10D75840B2F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F30C3-706C-4AEA-8BAF-8ED00E07B1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733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24DAF-B45B-46B5-80BA-49266544E21F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A78F3D-97DE-44A4-AB3C-8A8096FCD7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04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7D005-4833-450D-AAE3-41646443F816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5A6A3-35B4-49FD-84D3-3B3AD462812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098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38036-700C-4DBB-92E2-DAD02EE606E2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8D3E5-EB41-4665-A075-3E3A973148B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601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D22CB-CF29-4AEB-870D-42F1447BBC72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24ABA1-2194-4477-A9AB-70617D3C3D3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183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10D34AF-E95D-4ED6-B366-8166BD52F56C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0DC28C-7845-4F67-A4E9-3C5FAACB99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765175"/>
            <a:ext cx="7561263" cy="540067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7" name="Picture 3" descr="Z:\# Action Folder!\PDF &amp; Preview\PNG\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3" y="1268413"/>
            <a:ext cx="5613400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52" name="Group 1"/>
          <p:cNvGrpSpPr>
            <a:grpSpLocks/>
          </p:cNvGrpSpPr>
          <p:nvPr/>
        </p:nvGrpSpPr>
        <p:grpSpPr bwMode="auto">
          <a:xfrm>
            <a:off x="2312988" y="2252663"/>
            <a:ext cx="4518025" cy="3332162"/>
            <a:chOff x="2124075" y="2208213"/>
            <a:chExt cx="5040313" cy="3716337"/>
          </a:xfrm>
        </p:grpSpPr>
        <p:pic>
          <p:nvPicPr>
            <p:cNvPr id="2054" name="Picture 2" descr="Z:\# Action Folder!\PDF &amp; Preview\PNG\1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4075" y="3716338"/>
              <a:ext cx="5040313" cy="2208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5" name="Picture 6" descr="2.pn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5375" y="2208213"/>
              <a:ext cx="1800225" cy="24447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53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680075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765175"/>
            <a:ext cx="7561263" cy="540067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5" name="Picture 2" descr="Z:\# Action Folder!\PDF &amp; Preview\PNG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74750"/>
            <a:ext cx="6407150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2" descr="Z:\# Action Folder!\PDF &amp; Preview\PNG\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716338"/>
            <a:ext cx="5040313" cy="220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 descr="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2208213"/>
            <a:ext cx="1800225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765175"/>
            <a:ext cx="7561263" cy="540067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2" descr="Z:\# Action Folder!\PDF &amp; Preview\PNG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963" y="1174750"/>
            <a:ext cx="687863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Z:\# Action Folder!\PDF &amp; Preview\PNG\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284538"/>
            <a:ext cx="5040313" cy="220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2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292600"/>
            <a:ext cx="2951162" cy="175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715 -0.20926 C 0.0816 -0.19468 0.07535 -0.17987 0.06771 -0.16667 C 0.06354 -0.15973 0.05746 -0.15371 0.05382 -0.1463 C 0.05208 -0.14283 0.05139 -0.13866 0.04965 -0.13519 C 0.04722 -0.1301 0.04462 -0.12477 0.04132 -0.12038 C 0.03993 -0.11852 0.03837 -0.1169 0.03715 -0.11482 C 0.03298 -0.10788 0.02969 -0.1 0.02604 -0.0926 C 0.0191 -0.07871 0.0191 -0.05996 0.01215 -0.0463 C 0.01024 -0.0426 0.0066 -0.03519 0.0066 -0.03496 C 0.00503 -0.02686 0.00312 -0.02014 -0.00035 -0.01297 C -0.00087 -0.00857 -0.00104 -0.00417 -0.00174 4.81481E-6 C -0.00208 0.00185 -0.00174 0.00555 -0.00313 0.00555 C -0.00365 0.00555 -0.00938 -0.00973 -0.01007 -0.01112 C -0.01094 -0.00926 -0.01198 -0.00741 -0.01285 -0.00556 C -0.01389 -0.00325 -0.01354 0.00231 -0.01563 0.00185 C -0.01823 0.00115 -0.01823 -0.00463 -0.01979 -0.00741 C -0.02101 -0.0095 -0.02257 -0.01112 -0.02396 -0.01297 C -0.02448 -0.01042 -0.02483 -0.00811 -0.02535 -0.00556 C -0.0257 -0.00371 -0.02535 4.81481E-6 -0.02674 4.81481E-6 C -0.02813 4.81481E-6 -0.02726 -0.00394 -0.02813 -0.00556 C -0.02917 -0.00764 -0.0309 -0.00926 -0.03229 -0.01112 C -0.03281 -0.00926 -0.03229 -0.00602 -0.03368 -0.00556 C -0.03629 -0.00463 -0.03976 -0.0132 -0.04063 -0.01482 C -0.04375 0.00185 -0.03976 -0.00163 -0.04757 0.00185 C -0.04844 4.81481E-6 -0.04965 -0.00163 -0.05035 -0.00371 C -0.05139 -0.00672 -0.05174 -0.01019 -0.05313 -0.01297 C -0.0559 -0.01875 -0.06094 -0.02014 -0.05313 -0.01667 C -0.05052 0.02106 -0.05365 -0.00047 -0.0559 -0.01297 C -0.05729 -0.01227 -0.05868 -0.01088 -0.06007 -0.01112 C -0.06684 -0.0125 -0.06302 -0.02269 -0.06563 -0.00556 C -0.06511 -0.00186 -0.06476 0.00185 -0.06424 0.00555 C -0.06233 0.01921 -0.06302 0.01782 -0.06146 0.00185 C -0.06146 0.00115 -0.06146 0.00069 -0.06146 4.81481E-6 " pathEditMode="relative" rAng="0" ptsTypes="ffffffffffffffffffffffffffffffff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0" y="11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765175"/>
            <a:ext cx="7561263" cy="540067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2" descr="Z:\# Action Folder!\PDF &amp; Preview\PNG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981075"/>
            <a:ext cx="4786312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636838"/>
            <a:ext cx="6372225" cy="261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55650" y="765175"/>
            <a:ext cx="7561263" cy="540067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7" name="Picture 2" descr="Z:\# Action Folder!\PDF &amp; Preview\PNG\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184275"/>
            <a:ext cx="727233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4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2565400"/>
            <a:ext cx="2112963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765175"/>
            <a:ext cx="7561263" cy="5400675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171" name="TextBox 5"/>
          <p:cNvSpPr txBox="1">
            <a:spLocks noChangeArrowheads="1"/>
          </p:cNvSpPr>
          <p:nvPr/>
        </p:nvSpPr>
        <p:spPr bwMode="auto">
          <a:xfrm>
            <a:off x="755650" y="3013075"/>
            <a:ext cx="75612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>
                <a:latin typeface="Sassoon Infant Md" pitchFamily="50" charset="0"/>
              </a:rPr>
              <a:t>THE END</a:t>
            </a:r>
          </a:p>
        </p:txBody>
      </p:sp>
      <p:pic>
        <p:nvPicPr>
          <p:cNvPr id="7172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6897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263</TotalTime>
  <Words>2</Words>
  <Application>Microsoft Office PowerPoint</Application>
  <PresentationFormat>On-screen Show (4:3)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Arial</vt:lpstr>
      <vt:lpstr>Sassoon Infant Md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Janine Nayler</cp:lastModifiedBy>
  <cp:revision>71</cp:revision>
  <dcterms:created xsi:type="dcterms:W3CDTF">2012-11-21T10:26:22Z</dcterms:created>
  <dcterms:modified xsi:type="dcterms:W3CDTF">2021-01-25T10:44:55Z</dcterms:modified>
</cp:coreProperties>
</file>