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2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14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141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593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460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901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970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898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656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462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582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746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88F15-B12A-496C-9AC4-8A819987B8E5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238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Y8eIqCEu04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nRTdq0VsLGQ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mewhere Over the Rainbow Short Stories - Music Demon Dad Mom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72" y="59430"/>
            <a:ext cx="4181855" cy="6534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0" y="3920998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 are </a:t>
            </a:r>
            <a:r>
              <a:rPr lang="en-GB" dirty="0" smtClean="0"/>
              <a:t>learning some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prepositions</a:t>
            </a:r>
            <a:r>
              <a:rPr lang="en-GB" dirty="0" smtClean="0"/>
              <a:t>: </a:t>
            </a:r>
            <a:r>
              <a:rPr lang="en-US" dirty="0" smtClean="0"/>
              <a:t>in, on,        </a:t>
            </a:r>
            <a:br>
              <a:rPr lang="en-US" dirty="0" smtClean="0"/>
            </a:br>
            <a:r>
              <a:rPr lang="en-US" dirty="0" smtClean="0"/>
              <a:t>under, over        </a:t>
            </a:r>
            <a:br>
              <a:rPr lang="en-US" dirty="0" smtClean="0"/>
            </a:br>
            <a:r>
              <a:rPr lang="en-US" dirty="0" smtClean="0"/>
              <a:t>beside, in </a:t>
            </a:r>
            <a:r>
              <a:rPr lang="en-US" dirty="0"/>
              <a:t>front </a:t>
            </a:r>
            <a:r>
              <a:rPr lang="en-US" dirty="0" smtClean="0"/>
              <a:t>of</a:t>
            </a:r>
            <a:br>
              <a:rPr lang="en-US" dirty="0" smtClean="0"/>
            </a:br>
            <a:r>
              <a:rPr lang="en-US" dirty="0" smtClean="0"/>
              <a:t>and behind</a:t>
            </a:r>
            <a:r>
              <a:rPr lang="en-US" dirty="0"/>
              <a:t/>
            </a:r>
            <a:br>
              <a:rPr lang="en-US" dirty="0"/>
            </a:b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2573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6339" y="3767329"/>
            <a:ext cx="5089144" cy="25445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Rainbow colours story and song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>
                <a:hlinkClick r:id="rId3"/>
              </a:rPr>
              <a:t>https://www.youtube.com/watch?v=lY8eIqCEu04</a:t>
            </a:r>
            <a:r>
              <a:rPr lang="en-GB" dirty="0" smtClean="0"/>
              <a:t> </a:t>
            </a:r>
          </a:p>
          <a:p>
            <a:endParaRPr lang="en-GB" dirty="0"/>
          </a:p>
          <a:p>
            <a:r>
              <a:rPr lang="en-GB" dirty="0" smtClean="0">
                <a:hlinkClick r:id="rId4"/>
              </a:rPr>
              <a:t>https://www.youtube.com/watch?v=nRTdq0VsLGQ</a:t>
            </a:r>
            <a:r>
              <a:rPr lang="en-GB" dirty="0" smtClean="0"/>
              <a:t> </a:t>
            </a:r>
          </a:p>
          <a:p>
            <a:endParaRPr lang="en-GB" dirty="0"/>
          </a:p>
          <a:p>
            <a:r>
              <a:rPr lang="en-GB" dirty="0" smtClean="0"/>
              <a:t>You could</a:t>
            </a:r>
            <a:r>
              <a:rPr lang="en-GB" dirty="0" smtClean="0"/>
              <a:t> </a:t>
            </a:r>
            <a:r>
              <a:rPr lang="en-GB" dirty="0" smtClean="0"/>
              <a:t>go hunting for rainbow colours…</a:t>
            </a:r>
          </a:p>
          <a:p>
            <a:endParaRPr lang="en-GB" dirty="0"/>
          </a:p>
          <a:p>
            <a:r>
              <a:rPr lang="en-GB" smtClean="0"/>
              <a:t>You could</a:t>
            </a:r>
            <a:r>
              <a:rPr lang="en-GB" smtClean="0"/>
              <a:t> </a:t>
            </a:r>
            <a:r>
              <a:rPr lang="en-GB" dirty="0" smtClean="0"/>
              <a:t>get creative and make rainbows</a:t>
            </a:r>
            <a:r>
              <a:rPr lang="en-GB" dirty="0" smtClean="0"/>
              <a:t>…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Remember to say where you find objects</a:t>
            </a:r>
          </a:p>
          <a:p>
            <a:pPr marL="0" indent="0">
              <a:buNone/>
            </a:pPr>
            <a:r>
              <a:rPr lang="en-GB" dirty="0" smtClean="0"/>
              <a:t>And colours… in the sky, on the ground…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7892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Prepositions – using any object and a plasti</a:t>
            </a:r>
            <a:r>
              <a:rPr lang="en-GB" dirty="0" smtClean="0"/>
              <a:t>c </a:t>
            </a:r>
            <a:r>
              <a:rPr lang="en-GB" dirty="0" smtClean="0"/>
              <a:t>cup  </a:t>
            </a:r>
            <a:r>
              <a:rPr lang="en-GB" dirty="0" smtClean="0"/>
              <a:t>– show me 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i</a:t>
            </a:r>
            <a:r>
              <a:rPr lang="en-US" dirty="0" smtClean="0"/>
              <a:t>n        on        under         over        beside          in front of          behind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011" y="5271389"/>
            <a:ext cx="1981926" cy="10405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4413" y="2463265"/>
            <a:ext cx="7315348" cy="4252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536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Lets make a fairy garden…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LO: To use prepositions in conversation. 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To improve fine motor skills – cutting.</a:t>
            </a:r>
          </a:p>
          <a:p>
            <a:endParaRPr lang="en-GB" dirty="0"/>
          </a:p>
          <a:p>
            <a:r>
              <a:rPr lang="en-GB" dirty="0" smtClean="0"/>
              <a:t>Practise your cutting skills</a:t>
            </a:r>
          </a:p>
          <a:p>
            <a:r>
              <a:rPr lang="en-GB" dirty="0" smtClean="0"/>
              <a:t>Laminate pictures of fairies</a:t>
            </a:r>
          </a:p>
          <a:p>
            <a:r>
              <a:rPr lang="en-GB" dirty="0" smtClean="0"/>
              <a:t>Glue to lolly sticks</a:t>
            </a:r>
          </a:p>
          <a:p>
            <a:r>
              <a:rPr lang="en-GB" dirty="0" smtClean="0"/>
              <a:t>Now lets go outside!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919" y="2998380"/>
            <a:ext cx="5787429" cy="3710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868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6208" y="1782934"/>
            <a:ext cx="4980864" cy="42980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4605" y="1255776"/>
            <a:ext cx="3616109" cy="482521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06208" y="825780"/>
            <a:ext cx="68538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LO To develop communication (use those prepositions) and team work.</a:t>
            </a:r>
          </a:p>
          <a:p>
            <a:r>
              <a:rPr lang="en-GB" dirty="0"/>
              <a:t> </a:t>
            </a:r>
            <a:r>
              <a:rPr lang="en-GB" dirty="0" smtClean="0"/>
              <a:t>     To find resources in the garden and use fine motor skills.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90115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137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We are learning some prepositions: in, on,         under, over         beside, in front of and behind  </vt:lpstr>
      <vt:lpstr>Rainbow colours story and song</vt:lpstr>
      <vt:lpstr>Prepositions – using any object and a plastic cup  – show me …</vt:lpstr>
      <vt:lpstr>Lets make a fairy garden…</vt:lpstr>
      <vt:lpstr>PowerPoint Presentation</vt:lpstr>
    </vt:vector>
  </TitlesOfParts>
  <Company>Ifield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are learning about pesants, princes, magic, rainbows  and  fairies  A Midsummer Nights Dream</dc:title>
  <dc:creator>S. Hargood</dc:creator>
  <cp:lastModifiedBy>S. Hargood</cp:lastModifiedBy>
  <cp:revision>18</cp:revision>
  <dcterms:created xsi:type="dcterms:W3CDTF">2020-04-17T08:27:59Z</dcterms:created>
  <dcterms:modified xsi:type="dcterms:W3CDTF">2020-05-01T10:34:34Z</dcterms:modified>
</cp:coreProperties>
</file>