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67" r:id="rId14"/>
  </p:sldIdLst>
  <p:sldSz cx="9144000" cy="6858000" type="screen4x3"/>
  <p:notesSz cx="6858000" cy="9144000"/>
  <p:embeddedFontLst>
    <p:embeddedFont>
      <p:font typeface="Twinkl SemiBold" pitchFamily="2" charset="0"/>
      <p:bold r:id="rId17"/>
    </p:embeddedFont>
    <p:embeddedFont>
      <p:font typeface="Tuffy" panose="020B0603060100000000" pitchFamily="34" charset="0"/>
      <p:regular r:id="rId18"/>
      <p:bold r:id="rId19"/>
      <p:italic r:id="rId20"/>
      <p:boldItalic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B0604020202020204" pitchFamily="2" charset="0"/>
      <p:regular r:id="rId26"/>
      <p:bold r:id="rId27"/>
    </p:embeddedFont>
    <p:embeddedFont>
      <p:font typeface="Sassoon Infant Rg" panose="02000503030000020003" pitchFamily="50" charset="0"/>
      <p:regular r:id="rId28"/>
      <p:bold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B001"/>
    <a:srgbClr val="013F7C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89EAAEB-DCF2-4212-9BAB-9CC1C86AB36D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B5ED01D-FE15-4FC7-9431-3DB176FACA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3929D3-416F-4FBB-9683-48611BE3F03E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B120031-6AFD-4A47-8ED2-DF3AE2E735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4818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2182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4796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93298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796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C:\%23Action\%23UHOH%20fixing\%23Linked%20Files\Videos\Dragon%20Dance.avi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Dragon Dances</a:t>
            </a:r>
          </a:p>
        </p:txBody>
      </p:sp>
      <p:pic>
        <p:nvPicPr>
          <p:cNvPr id="9219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7"/>
          <a:stretch>
            <a:fillRect/>
          </a:stretch>
        </p:blipFill>
        <p:spPr bwMode="auto">
          <a:xfrm>
            <a:off x="539750" y="1308100"/>
            <a:ext cx="8067675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kennymatic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AbiHaigh (@Youtube.com) - granted under creative commons licence – attribution</a:t>
            </a:r>
          </a:p>
        </p:txBody>
      </p:sp>
      <p:pic>
        <p:nvPicPr>
          <p:cNvPr id="9" name="Dragon Dance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963" y="765175"/>
            <a:ext cx="6950075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Lion Dances</a:t>
            </a: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KWSW (@flickr.com) - granted under creative commons licence – attribution</a:t>
            </a:r>
          </a:p>
        </p:txBody>
      </p:sp>
      <p:pic>
        <p:nvPicPr>
          <p:cNvPr id="11268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8" b="5544"/>
          <a:stretch>
            <a:fillRect/>
          </a:stretch>
        </p:blipFill>
        <p:spPr bwMode="auto">
          <a:xfrm>
            <a:off x="539750" y="1230313"/>
            <a:ext cx="8064500" cy="497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>
                <a:solidFill>
                  <a:srgbClr val="FAB001"/>
                </a:solidFill>
              </a:rPr>
              <a:t>House Cleaning to Sweep Away </a:t>
            </a:r>
            <a:br>
              <a:rPr lang="en-GB" altLang="en-US" sz="3600" smtClean="0">
                <a:solidFill>
                  <a:srgbClr val="FAB001"/>
                </a:solidFill>
              </a:rPr>
            </a:br>
            <a:r>
              <a:rPr lang="en-GB" altLang="en-US" sz="3600" smtClean="0">
                <a:solidFill>
                  <a:srgbClr val="FAB001"/>
                </a:solidFill>
              </a:rPr>
              <a:t>Bad Fortune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Frederuc Poirot (@flickr.com) - granted under creative commons licence – attribution</a:t>
            </a:r>
          </a:p>
        </p:txBody>
      </p:sp>
      <p:pic>
        <p:nvPicPr>
          <p:cNvPr id="12292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85"/>
          <a:stretch>
            <a:fillRect/>
          </a:stretch>
        </p:blipFill>
        <p:spPr bwMode="auto">
          <a:xfrm>
            <a:off x="539750" y="1547813"/>
            <a:ext cx="8058150" cy="465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Offerings to the Kitchen God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eggiepooh (@flickr.com) - granted under creative commons licence – attribution</a:t>
            </a:r>
          </a:p>
        </p:txBody>
      </p:sp>
      <p:pic>
        <p:nvPicPr>
          <p:cNvPr id="13316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80"/>
          <a:stretch>
            <a:fillRect/>
          </a:stretch>
        </p:blipFill>
        <p:spPr bwMode="auto">
          <a:xfrm>
            <a:off x="2720975" y="1331913"/>
            <a:ext cx="37020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Lanterns Are Lit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pellesten (@flickr.com) - granted under creative commons licence – attribution</a:t>
            </a:r>
          </a:p>
        </p:txBody>
      </p:sp>
      <p:pic>
        <p:nvPicPr>
          <p:cNvPr id="14340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4"/>
          <a:stretch>
            <a:fillRect/>
          </a:stretch>
        </p:blipFill>
        <p:spPr bwMode="auto">
          <a:xfrm>
            <a:off x="539750" y="1276350"/>
            <a:ext cx="8054975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Rice Dumplings Are Eaten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avlxyz (@flickr.com) - granted under creative commons licence – attribution</a:t>
            </a:r>
          </a:p>
        </p:txBody>
      </p:sp>
      <p:pic>
        <p:nvPicPr>
          <p:cNvPr id="15364" name="Picture 5" descr="13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4" b="13422"/>
          <a:stretch>
            <a:fillRect/>
          </a:stretch>
        </p:blipFill>
        <p:spPr bwMode="auto">
          <a:xfrm>
            <a:off x="539750" y="1322388"/>
            <a:ext cx="8064500" cy="487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Fire Crackers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vpickering (@flickr.com) - granted under creative commons licence – attribution</a:t>
            </a:r>
          </a:p>
        </p:txBody>
      </p:sp>
      <p:pic>
        <p:nvPicPr>
          <p:cNvPr id="16388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38" y="1339850"/>
            <a:ext cx="4403725" cy="486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Red Envelopes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imtfi (@flickr.com) - granted under creative commons licence – attribution</a:t>
            </a:r>
          </a:p>
        </p:txBody>
      </p:sp>
      <p:pic>
        <p:nvPicPr>
          <p:cNvPr id="17412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69" b="4922"/>
          <a:stretch>
            <a:fillRect/>
          </a:stretch>
        </p:blipFill>
        <p:spPr bwMode="auto">
          <a:xfrm>
            <a:off x="2120900" y="1281113"/>
            <a:ext cx="4902200" cy="491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Traditional Dancing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yewenyi (@flickr.com) - granted under creative commons licence – attribution</a:t>
            </a:r>
          </a:p>
        </p:txBody>
      </p:sp>
      <p:pic>
        <p:nvPicPr>
          <p:cNvPr id="18436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850" y="1260475"/>
            <a:ext cx="4930775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Fireworks</a:t>
            </a: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stoneflower (@flickr.com) - granted under creative commons licence – attribution</a:t>
            </a:r>
          </a:p>
        </p:txBody>
      </p:sp>
      <p:pic>
        <p:nvPicPr>
          <p:cNvPr id="19460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1222375"/>
            <a:ext cx="7477125" cy="497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</TotalTime>
  <Words>194</Words>
  <Application>Microsoft Office PowerPoint</Application>
  <PresentationFormat>On-screen Show (4:3)</PresentationFormat>
  <Paragraphs>21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Twinkl SemiBold</vt:lpstr>
      <vt:lpstr>Tuffy</vt:lpstr>
      <vt:lpstr>Calibri</vt:lpstr>
      <vt:lpstr>Twinkl</vt:lpstr>
      <vt:lpstr>Sassoon Infant Rg</vt:lpstr>
      <vt:lpstr>Arial</vt:lpstr>
      <vt:lpstr>Office Theme</vt:lpstr>
      <vt:lpstr>PowerPoint Presentation</vt:lpstr>
      <vt:lpstr>Dragon Dances</vt:lpstr>
      <vt:lpstr>PowerPoint Presentation</vt:lpstr>
      <vt:lpstr>Lion Dances</vt:lpstr>
      <vt:lpstr>House Cleaning to Sweep Away  Bad Fortune</vt:lpstr>
      <vt:lpstr>Offerings to the Kitchen God</vt:lpstr>
      <vt:lpstr>Lanterns Are Lit</vt:lpstr>
      <vt:lpstr>Rice Dumplings Are Eaten</vt:lpstr>
      <vt:lpstr>Fire Crackers</vt:lpstr>
      <vt:lpstr>Red Envelopes</vt:lpstr>
      <vt:lpstr>Traditional Dancing</vt:lpstr>
      <vt:lpstr>Fireworks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Harwood</dc:creator>
  <cp:lastModifiedBy>Janine Nayler</cp:lastModifiedBy>
  <cp:revision>4</cp:revision>
  <dcterms:created xsi:type="dcterms:W3CDTF">2018-02-05T13:00:05Z</dcterms:created>
  <dcterms:modified xsi:type="dcterms:W3CDTF">2021-02-01T11:46:49Z</dcterms:modified>
</cp:coreProperties>
</file>