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57" r:id="rId3"/>
    <p:sldId id="292" r:id="rId4"/>
    <p:sldId id="284" r:id="rId5"/>
    <p:sldId id="285" r:id="rId6"/>
    <p:sldId id="293" r:id="rId7"/>
    <p:sldId id="294" r:id="rId8"/>
    <p:sldId id="295" r:id="rId9"/>
    <p:sldId id="296" r:id="rId10"/>
    <p:sldId id="297" r:id="rId11"/>
    <p:sldId id="298" r:id="rId12"/>
    <p:sldId id="299" r:id="rId13"/>
  </p:sldIdLst>
  <p:sldSz cx="9144000" cy="6858000" type="screen4x3"/>
  <p:notesSz cx="6858000" cy="9144000"/>
  <p:embeddedFontLst>
    <p:embeddedFont>
      <p:font typeface="MS PGothic" panose="020B0600070205080204" pitchFamily="34" charset="-128"/>
      <p:regular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0">
          <p15:clr>
            <a:srgbClr val="A4A3A4"/>
          </p15:clr>
        </p15:guide>
        <p15:guide id="2" pos="50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F1CB"/>
    <a:srgbClr val="66FFCC"/>
    <a:srgbClr val="CCFFFF"/>
    <a:srgbClr val="FF6600"/>
    <a:srgbClr val="FFCC66"/>
    <a:srgbClr val="CCECFF"/>
    <a:srgbClr val="99FF66"/>
    <a:srgbClr val="69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16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122" y="108"/>
      </p:cViewPr>
      <p:guideLst>
        <p:guide orient="horz" pos="2840"/>
        <p:guide pos="50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5DBF9-BA8B-486D-A391-3B20B2CA46A2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F8FBC-B3AF-47D6-8366-D13CE13EF0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9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7626A-313E-49D5-BAF9-F9262A1E26A8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76F44-5438-4A47-AFDA-0641D749D0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74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E5FF3-5514-49F0-A517-88974327734B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61410-63B3-4AD8-BF2F-6B3996F0D9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24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0F9A7-1C71-4A5E-A156-B12DF633915C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25844-B6FE-4C84-B44F-841A9F7845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9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05A9-7B83-4750-9441-8D333A3C1309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6BE14-97E8-4999-A6BE-808D7B4BFE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538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1EFA-7554-4552-ABC1-2C9D907BD8D9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1F9C6-C40F-4CD5-821F-9D94E32C9F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327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6543A-9A17-4A35-9116-8355BBEC3103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34ACA-AA27-4F05-A42B-29484D1C64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35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6CEC6-96FB-4E3C-A8A8-A74B9F76F800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BD67B-B67F-4C4D-8D9F-A6AFFFE420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43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CCD78-9540-4114-A930-1A310CA6C003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C0D73-F036-473E-8FE7-C9E0AF3207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188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CB54D-8C2F-4677-8E1F-1151A120A0E8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2A5DD-091D-4B9F-BEA4-963A754B59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82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08094-3FD6-4E36-8050-CA3F68A39C5D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8183-3113-4C47-A9A7-C3C102A192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55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44065F-2F12-44DF-AD09-C48C83F22DE6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579EBC-6969-4A16-8DE3-7E0C614E0B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C1F668"/>
              </a:clrFrom>
              <a:clrTo>
                <a:srgbClr val="C1F66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465263"/>
            <a:ext cx="8347075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7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12713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446948" y="284937"/>
            <a:ext cx="8250103" cy="9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Places of Worship</a:t>
            </a: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407988" y="1135063"/>
            <a:ext cx="8553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latin typeface="Arial" panose="020B0604020202020204" pitchFamily="34" charset="0"/>
                <a:cs typeface="Arial" panose="020B0604020202020204" pitchFamily="34" charset="0"/>
              </a:rPr>
              <a:t>A task setting PowerPoint about the Buddhist temple for Key Stage 1.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551" y="1311683"/>
            <a:ext cx="3170132" cy="3586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107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41288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16"/>
          <p:cNvSpPr txBox="1">
            <a:spLocks noChangeArrowheads="1"/>
          </p:cNvSpPr>
          <p:nvPr/>
        </p:nvSpPr>
        <p:spPr bwMode="auto">
          <a:xfrm>
            <a:off x="639763" y="855663"/>
            <a:ext cx="7996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What do all of these buildings have in common?</a:t>
            </a: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1295400" y="177800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Places of Worship</a:t>
            </a:r>
          </a:p>
        </p:txBody>
      </p:sp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865188" y="633571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Photos courtesy of archer10 (Dennis), </a:t>
            </a:r>
            <a:r>
              <a:rPr lang="en-GB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kkalyan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NCBrian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@flickr.com) - granted under creative commons licence - attribution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19979">
            <a:off x="339996" y="1472140"/>
            <a:ext cx="3913454" cy="2935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911" y="3223527"/>
            <a:ext cx="3756259" cy="2817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1295400" y="177800"/>
            <a:ext cx="6407150" cy="1103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What is it like inside a Buddhist Temple?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4099" name="Picture 107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41288"/>
            <a:ext cx="519112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865188" y="633571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Photos courtesy of archer10 (Dennis), </a:t>
            </a:r>
            <a:r>
              <a:rPr lang="en-GB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kkalyan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NCBrian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819" y="3240221"/>
            <a:ext cx="4487333" cy="2984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99971">
            <a:off x="2485218" y="1399202"/>
            <a:ext cx="2312078" cy="2585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5009">
            <a:off x="5394090" y="1412381"/>
            <a:ext cx="3196315" cy="479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627063"/>
            <a:ext cx="5927725" cy="576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71475" y="2182813"/>
            <a:ext cx="8243888" cy="2638425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124" name="Picture 107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Box 16"/>
          <p:cNvSpPr txBox="1">
            <a:spLocks noChangeArrowheads="1"/>
          </p:cNvSpPr>
          <p:nvPr/>
        </p:nvSpPr>
        <p:spPr bwMode="auto">
          <a:xfrm>
            <a:off x="506413" y="2973388"/>
            <a:ext cx="7996237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To learn about what you might see and experience at a Buddhist temple.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To learn about why it is an important place to many people.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To learn about how and why Buddhists worship at home. 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sp>
        <p:nvSpPr>
          <p:cNvPr id="4102" name="TextBox 3"/>
          <p:cNvSpPr txBox="1">
            <a:spLocks noChangeArrowheads="1"/>
          </p:cNvSpPr>
          <p:nvPr/>
        </p:nvSpPr>
        <p:spPr bwMode="auto">
          <a:xfrm>
            <a:off x="1309688" y="2300242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Learning Objective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71475" y="1189038"/>
            <a:ext cx="8243888" cy="4652962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47" name="Picture 107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16"/>
          <p:cNvSpPr txBox="1">
            <a:spLocks noChangeArrowheads="1"/>
          </p:cNvSpPr>
          <p:nvPr/>
        </p:nvSpPr>
        <p:spPr bwMode="auto">
          <a:xfrm>
            <a:off x="615950" y="2125663"/>
            <a:ext cx="7996238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 can list the things that are the same and different about Buddhist temples around the world.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 can name and describe special objects that can be found inside.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 understand why the temple is an important place by describing what happens during worship.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 can list rules for how to behave inside a Buddhist temple. 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 can talk about how and why Buddhists also worship at home.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1309688" y="1382649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Success Criteria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1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3271639" y="2380044"/>
            <a:ext cx="249418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Important </a:t>
            </a: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Features </a:t>
            </a:r>
            <a:r>
              <a:rPr lang="en-GB" altLang="en-US" sz="36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of a Buddhist </a:t>
            </a: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Temple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7171" name="Picture 107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123825"/>
            <a:ext cx="51911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811213" y="63420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archer10 (@flickr.com) - granted under creative commons licence - attribution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875338" y="2749550"/>
            <a:ext cx="2979737" cy="3779838"/>
            <a:chOff x="5875338" y="2749550"/>
            <a:chExt cx="2979737" cy="3779838"/>
          </a:xfrm>
        </p:grpSpPr>
        <p:pic>
          <p:nvPicPr>
            <p:cNvPr id="7183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25193">
              <a:off x="6424613" y="2749550"/>
              <a:ext cx="2370137" cy="2363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Box 11"/>
            <p:cNvSpPr txBox="1">
              <a:spLocks noChangeArrowheads="1"/>
            </p:cNvSpPr>
            <p:nvPr/>
          </p:nvSpPr>
          <p:spPr bwMode="auto">
            <a:xfrm>
              <a:off x="5875338" y="5053013"/>
              <a:ext cx="2979737" cy="147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Wheel of Life</a:t>
              </a:r>
            </a:p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This is the Buddhist symbol.  You might see this if you are ever visiting a Buddhist temple.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12725" y="4010025"/>
            <a:ext cx="5305425" cy="2332038"/>
            <a:chOff x="323216" y="3799527"/>
            <a:chExt cx="5304472" cy="233167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216" y="3799527"/>
              <a:ext cx="1609860" cy="233167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182" name="TextBox 13"/>
            <p:cNvSpPr txBox="1">
              <a:spLocks noChangeArrowheads="1"/>
            </p:cNvSpPr>
            <p:nvPr/>
          </p:nvSpPr>
          <p:spPr bwMode="auto">
            <a:xfrm>
              <a:off x="2078038" y="5184775"/>
              <a:ext cx="3549650" cy="923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Courtyard or Meditation Area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A temple may have a silent area for meditation. </a:t>
              </a: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49225" y="188913"/>
            <a:ext cx="2981325" cy="3609975"/>
            <a:chOff x="148759" y="188915"/>
            <a:chExt cx="2981325" cy="3610612"/>
          </a:xfrm>
        </p:grpSpPr>
        <p:sp>
          <p:nvSpPr>
            <p:cNvPr id="7179" name="TextBox 7"/>
            <p:cNvSpPr txBox="1">
              <a:spLocks noChangeArrowheads="1"/>
            </p:cNvSpPr>
            <p:nvPr/>
          </p:nvSpPr>
          <p:spPr bwMode="auto">
            <a:xfrm>
              <a:off x="148759" y="2599377"/>
              <a:ext cx="29813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Buddha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All Buddhist temples contain an image or statue of Buddha.</a:t>
              </a:r>
            </a:p>
          </p:txBody>
        </p:sp>
        <p:pic>
          <p:nvPicPr>
            <p:cNvPr id="7180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92"/>
            <a:stretch>
              <a:fillRect/>
            </a:stretch>
          </p:blipFill>
          <p:spPr bwMode="auto">
            <a:xfrm>
              <a:off x="195263" y="188915"/>
              <a:ext cx="2468431" cy="2379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3086100" y="287338"/>
            <a:ext cx="5578475" cy="2293937"/>
            <a:chOff x="3085328" y="288131"/>
            <a:chExt cx="5579515" cy="2292990"/>
          </a:xfrm>
        </p:grpSpPr>
        <p:sp>
          <p:nvSpPr>
            <p:cNvPr id="7177" name="TextBox 14"/>
            <p:cNvSpPr txBox="1">
              <a:spLocks noChangeArrowheads="1"/>
            </p:cNvSpPr>
            <p:nvPr/>
          </p:nvSpPr>
          <p:spPr bwMode="auto">
            <a:xfrm>
              <a:off x="3085328" y="288131"/>
              <a:ext cx="2981325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latin typeface="Sassoon Infant Rg" pitchFamily="50" charset="0"/>
                </a:rPr>
                <a:t>Lectern</a:t>
              </a:r>
            </a:p>
            <a:p>
              <a:pPr algn="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>
                  <a:latin typeface="Sassoon Infant Rg" pitchFamily="50" charset="0"/>
                </a:rPr>
                <a:t>From here, the head monk may give a talk to the worshippers.</a:t>
              </a:r>
            </a:p>
          </p:txBody>
        </p:sp>
        <p:pic>
          <p:nvPicPr>
            <p:cNvPr id="7178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8208" y="337454"/>
              <a:ext cx="2456635" cy="2243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119563" y="5187950"/>
            <a:ext cx="4727575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46063" y="5202238"/>
            <a:ext cx="3632200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6" name="TextBox 16"/>
          <p:cNvSpPr txBox="1">
            <a:spLocks noChangeArrowheads="1"/>
          </p:cNvSpPr>
          <p:nvPr/>
        </p:nvSpPr>
        <p:spPr bwMode="auto">
          <a:xfrm>
            <a:off x="276225" y="5256213"/>
            <a:ext cx="34813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People go to the temple to worship the image of Buddha.  Worshippers usually sit on the floor barefoot. 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</a:t>
            </a:r>
            <a:r>
              <a:rPr lang="en-GB" altLang="en-US" sz="32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Buddhist Temple</a:t>
            </a: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?</a:t>
            </a:r>
            <a:endParaRPr lang="en-GB" altLang="en-US" sz="3200" dirty="0" smtClean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67" y="1081355"/>
            <a:ext cx="2752344" cy="3894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199" name="TextBox 16"/>
          <p:cNvSpPr txBox="1">
            <a:spLocks noChangeArrowheads="1"/>
          </p:cNvSpPr>
          <p:nvPr/>
        </p:nvSpPr>
        <p:spPr bwMode="auto">
          <a:xfrm>
            <a:off x="4167188" y="5256213"/>
            <a:ext cx="4297362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Worshippers give offerings to Buddha such as flowers or candles. Worship is led by monks and is mostly meditation and chanting.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7751">
            <a:off x="4095881" y="1363301"/>
            <a:ext cx="4441030" cy="3330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811213" y="6629400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williamcho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oldandsolo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(@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119563" y="4208463"/>
            <a:ext cx="4727575" cy="2403475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46063" y="5202238"/>
            <a:ext cx="3632200" cy="14224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0" name="TextBox 16"/>
          <p:cNvSpPr txBox="1">
            <a:spLocks noChangeArrowheads="1"/>
          </p:cNvSpPr>
          <p:nvPr/>
        </p:nvSpPr>
        <p:spPr bwMode="auto">
          <a:xfrm>
            <a:off x="276225" y="5256213"/>
            <a:ext cx="34813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Incense (a nice smelling fragrance) is used during worship to remind everyone that Buddha is all around them. 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</a:t>
            </a:r>
            <a:r>
              <a:rPr lang="en-GB" altLang="en-US" sz="32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Buddhist Temple</a:t>
            </a: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?</a:t>
            </a:r>
            <a:endParaRPr lang="en-GB" altLang="en-US" sz="3200" dirty="0" smtClean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sp>
        <p:nvSpPr>
          <p:cNvPr id="9222" name="TextBox 16"/>
          <p:cNvSpPr txBox="1">
            <a:spLocks noChangeArrowheads="1"/>
          </p:cNvSpPr>
          <p:nvPr/>
        </p:nvSpPr>
        <p:spPr bwMode="auto">
          <a:xfrm>
            <a:off x="4170363" y="4298950"/>
            <a:ext cx="4592637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Many Buddhists believe that worshipping together with other Buddhists helps them to understand their religion better and to feel part of a faith family. Being in the temple also helps Buddhists to get better at meditation which is a way of being calm and still.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25713">
            <a:off x="245533" y="2057400"/>
            <a:ext cx="3533426" cy="26500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811213" y="6629400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of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dungodung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and </a:t>
            </a:r>
            <a:r>
              <a:rPr lang="en-GB" alt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williamcho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789" y="1200653"/>
            <a:ext cx="3232812" cy="2812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6063" y="5202238"/>
            <a:ext cx="8610600" cy="842962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TextBox 16"/>
          <p:cNvSpPr txBox="1">
            <a:spLocks noChangeArrowheads="1"/>
          </p:cNvSpPr>
          <p:nvPr/>
        </p:nvSpPr>
        <p:spPr bwMode="auto">
          <a:xfrm>
            <a:off x="276225" y="5256213"/>
            <a:ext cx="85804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Buddhists also attend temple for special occasions such as weddings and religious festival days.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65653" y="391406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Why do people go to a </a:t>
            </a:r>
            <a:r>
              <a:rPr lang="en-GB" altLang="en-US" sz="32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Buddhist Temple</a:t>
            </a: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?</a:t>
            </a:r>
            <a:endParaRPr lang="en-GB" altLang="en-US" sz="3200" dirty="0" smtClean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811213" y="64944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KOREA.NET - Official page of the Republic of Korea (@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flickr.com) - granted under creative commons licence - attribution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707" y="1192700"/>
            <a:ext cx="6760635" cy="3756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F1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6063" y="3878263"/>
            <a:ext cx="8610600" cy="216693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7" name="TextBox 16"/>
          <p:cNvSpPr txBox="1">
            <a:spLocks noChangeArrowheads="1"/>
          </p:cNvSpPr>
          <p:nvPr/>
        </p:nvSpPr>
        <p:spPr bwMode="auto">
          <a:xfrm>
            <a:off x="327025" y="4006850"/>
            <a:ext cx="85804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Buddhists can worship both at the temple and at home.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In a Buddhist home, there will be one room or area used as a shrine with a statue of Buddha, incense and candles. 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Having a shrine in the home is an opportunity for a Buddhist to worship daily.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-365653" y="357538"/>
            <a:ext cx="9836678" cy="54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Buddhist </a:t>
            </a:r>
            <a:r>
              <a:rPr lang="en-GB" altLang="en-US" sz="32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Worship </a:t>
            </a:r>
            <a:r>
              <a:rPr lang="en-GB" altLang="en-US" sz="3200" dirty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at </a:t>
            </a:r>
            <a:r>
              <a:rPr lang="en-GB" altLang="en-US" sz="32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Home</a:t>
            </a:r>
            <a:endParaRPr lang="en-GB" altLang="en-US" sz="32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811213" y="6392863"/>
            <a:ext cx="7413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Photo courtesy </a:t>
            </a:r>
            <a:r>
              <a:rPr lang="en-GB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KOREA.NET - Official page of the Republic of Korea (@</a:t>
            </a:r>
            <a:r>
              <a:rPr lang="en-GB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flickr.com) - granted under creative commons licence - attribution</a:t>
            </a:r>
          </a:p>
        </p:txBody>
      </p:sp>
      <p:pic>
        <p:nvPicPr>
          <p:cNvPr id="1127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1163638"/>
            <a:ext cx="11430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2497138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193925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77373">
            <a:off x="3025776" y="1285875"/>
            <a:ext cx="1714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4436">
            <a:off x="4324350" y="1157288"/>
            <a:ext cx="171291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163638"/>
            <a:ext cx="2693988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9636">
            <a:off x="5219700" y="2557463"/>
            <a:ext cx="171291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1785938"/>
            <a:ext cx="15811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6875" y="1054100"/>
            <a:ext cx="8243888" cy="4932363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1" name="Picture 107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6"/>
          <p:cNvSpPr txBox="1">
            <a:spLocks noChangeArrowheads="1"/>
          </p:cNvSpPr>
          <p:nvPr/>
        </p:nvSpPr>
        <p:spPr bwMode="auto">
          <a:xfrm>
            <a:off x="641350" y="1965325"/>
            <a:ext cx="7996238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No talking in the shrine room.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Wear appropriate clothing and no shoes to be worn inside.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Special books should be kept off the floor.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Sit with your legs crossed on the floor, do not straighten out your legs (this is a sign of disrespect, so is lying down).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Bow to the statue of Buddha.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 Make offerings.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1335089" y="1247182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Showing Respect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7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6"/>
          <p:cNvSpPr txBox="1">
            <a:spLocks noChangeArrowheads="1"/>
          </p:cNvSpPr>
          <p:nvPr/>
        </p:nvSpPr>
        <p:spPr bwMode="auto">
          <a:xfrm>
            <a:off x="641350" y="2819400"/>
            <a:ext cx="799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Why do you think visiting the temple is important to many Buddhists?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000"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00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Do you have any further questions about Buddhist temples?</a:t>
            </a:r>
          </a:p>
        </p:txBody>
      </p:sp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1335089" y="1247182"/>
            <a:ext cx="6407150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ln w="15875">
                  <a:solidFill>
                    <a:schemeClr val="tx1"/>
                  </a:solidFill>
                </a:ln>
                <a:solidFill>
                  <a:schemeClr val="bg1"/>
                </a:solidFill>
                <a:latin typeface="ChunkFive Roman" panose="00000500000000000000" pitchFamily="50" charset="0"/>
                <a:cs typeface="Arial" panose="020B0604020202020204" pitchFamily="34" charset="0"/>
              </a:rPr>
              <a:t>Plenary</a:t>
            </a:r>
            <a:endParaRPr lang="en-GB" altLang="en-US" sz="3600" dirty="0">
              <a:ln w="15875">
                <a:solidFill>
                  <a:schemeClr val="tx1"/>
                </a:solidFill>
              </a:ln>
              <a:solidFill>
                <a:schemeClr val="bg1"/>
              </a:solidFill>
              <a:latin typeface="ChunkFive Roman" panose="00000500000000000000" pitchFamily="50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618</TotalTime>
  <Words>664</Words>
  <Application>Microsoft Office PowerPoint</Application>
  <PresentationFormat>On-screen Show (4:3)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MS PGothic</vt:lpstr>
      <vt:lpstr>ChunkFive Roman</vt:lpstr>
      <vt:lpstr>Arial</vt:lpstr>
      <vt:lpstr>Calibri Light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113</cp:revision>
  <dcterms:created xsi:type="dcterms:W3CDTF">2014-08-19T09:30:28Z</dcterms:created>
  <dcterms:modified xsi:type="dcterms:W3CDTF">2020-05-15T10:28:37Z</dcterms:modified>
</cp:coreProperties>
</file>