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64" r:id="rId3"/>
    <p:sldId id="267" r:id="rId4"/>
    <p:sldId id="268" r:id="rId5"/>
    <p:sldId id="266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63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44" autoAdjust="0"/>
    <p:restoredTop sz="94639" autoAdjust="0"/>
  </p:normalViewPr>
  <p:slideViewPr>
    <p:cSldViewPr>
      <p:cViewPr varScale="1">
        <p:scale>
          <a:sx n="80" d="100"/>
          <a:sy n="80" d="100"/>
        </p:scale>
        <p:origin x="145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D87386-82F9-4B69-ABB9-4AA6BE9880A2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74CC6-6EA2-4A35-A85E-329CB7EC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862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74CC6-6EA2-4A35-A85E-329CB7EC8ED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790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slide" Target="slide7.xml"/><Relationship Id="rId4" Type="http://schemas.openxmlformats.org/officeDocument/2006/relationships/image" Target="../media/image8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7.png"/><Relationship Id="rId7" Type="http://schemas.openxmlformats.org/officeDocument/2006/relationships/image" Target="../media/image9.png"/><Relationship Id="rId12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30.png"/><Relationship Id="rId5" Type="http://schemas.openxmlformats.org/officeDocument/2006/relationships/image" Target="../media/image7.png"/><Relationship Id="rId10" Type="http://schemas.openxmlformats.org/officeDocument/2006/relationships/slide" Target="slide10.xml"/><Relationship Id="rId4" Type="http://schemas.openxmlformats.org/officeDocument/2006/relationships/image" Target="../media/image6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openxmlformats.org/officeDocument/2006/relationships/image" Target="../media/image9.png"/><Relationship Id="rId12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slide" Target="slide13.xm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image" Target="../media/image33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9.png"/><Relationship Id="rId12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slide" Target="slide16.xml"/><Relationship Id="rId5" Type="http://schemas.openxmlformats.org/officeDocument/2006/relationships/image" Target="../media/image6.png"/><Relationship Id="rId10" Type="http://schemas.openxmlformats.org/officeDocument/2006/relationships/image" Target="../media/image41.png"/><Relationship Id="rId4" Type="http://schemas.openxmlformats.org/officeDocument/2006/relationships/image" Target="../media/image27.png"/><Relationship Id="rId9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4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image" Target="../media/image6.png"/><Relationship Id="rId10" Type="http://schemas.openxmlformats.org/officeDocument/2006/relationships/slide" Target="slide19.xml"/><Relationship Id="rId4" Type="http://schemas.openxmlformats.org/officeDocument/2006/relationships/image" Target="../media/image33.png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2.png"/><Relationship Id="rId7" Type="http://schemas.openxmlformats.org/officeDocument/2006/relationships/image" Target="../media/image9.png"/><Relationship Id="rId12" Type="http://schemas.openxmlformats.org/officeDocument/2006/relationships/image" Target="../media/image5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51.png"/><Relationship Id="rId5" Type="http://schemas.openxmlformats.org/officeDocument/2006/relationships/image" Target="../media/image7.png"/><Relationship Id="rId10" Type="http://schemas.openxmlformats.org/officeDocument/2006/relationships/image" Target="../media/image50.png"/><Relationship Id="rId4" Type="http://schemas.openxmlformats.org/officeDocument/2006/relationships/image" Target="../media/image48.png"/><Relationship Id="rId9" Type="http://schemas.openxmlformats.org/officeDocument/2006/relationships/slide" Target="slide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5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slide" Target="slide25.xml"/><Relationship Id="rId5" Type="http://schemas.openxmlformats.org/officeDocument/2006/relationships/image" Target="../media/image27.png"/><Relationship Id="rId10" Type="http://schemas.openxmlformats.org/officeDocument/2006/relationships/image" Target="../media/image55.png"/><Relationship Id="rId4" Type="http://schemas.openxmlformats.org/officeDocument/2006/relationships/image" Target="../media/image34.png"/><Relationship Id="rId9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33.png"/><Relationship Id="rId7" Type="http://schemas.openxmlformats.org/officeDocument/2006/relationships/image" Target="../media/image9.png"/><Relationship Id="rId12" Type="http://schemas.openxmlformats.org/officeDocument/2006/relationships/image" Target="../media/image6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59.png"/><Relationship Id="rId5" Type="http://schemas.openxmlformats.org/officeDocument/2006/relationships/image" Target="../media/image48.png"/><Relationship Id="rId10" Type="http://schemas.openxmlformats.org/officeDocument/2006/relationships/slide" Target="slide28.xml"/><Relationship Id="rId4" Type="http://schemas.openxmlformats.org/officeDocument/2006/relationships/image" Target="../media/image34.png"/><Relationship Id="rId9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32.png"/><Relationship Id="rId7" Type="http://schemas.openxmlformats.org/officeDocument/2006/relationships/image" Target="../media/image9.png"/><Relationship Id="rId12" Type="http://schemas.openxmlformats.org/officeDocument/2006/relationships/image" Target="../media/image6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image" Target="../media/image63.png"/><Relationship Id="rId5" Type="http://schemas.openxmlformats.org/officeDocument/2006/relationships/image" Target="../media/image27.png"/><Relationship Id="rId10" Type="http://schemas.openxmlformats.org/officeDocument/2006/relationships/image" Target="../media/image62.png"/><Relationship Id="rId4" Type="http://schemas.openxmlformats.org/officeDocument/2006/relationships/image" Target="../media/image34.png"/><Relationship Id="rId9" Type="http://schemas.openxmlformats.org/officeDocument/2006/relationships/slide" Target="slide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2852936"/>
            <a:ext cx="7395089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607" y="1183992"/>
            <a:ext cx="1872000" cy="1228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23" y="4339210"/>
            <a:ext cx="1872000" cy="1228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23" y="4339210"/>
            <a:ext cx="1872000" cy="1228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39209"/>
            <a:ext cx="1872000" cy="12283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1846" y="3000818"/>
            <a:ext cx="6840305" cy="74987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47086" y="908720"/>
            <a:ext cx="2103302" cy="2139881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6812" y="4158213"/>
            <a:ext cx="2103302" cy="1926503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40527" y="4177447"/>
            <a:ext cx="2103302" cy="1926503"/>
          </a:xfrm>
          <a:prstGeom prst="rect">
            <a:avLst/>
          </a:prstGeom>
        </p:spPr>
      </p:pic>
      <p:pic>
        <p:nvPicPr>
          <p:cNvPr id="22" name="Picture 21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52283" y="4177447"/>
            <a:ext cx="210330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65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007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23" y="4339210"/>
            <a:ext cx="1872000" cy="1228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39209"/>
            <a:ext cx="1872000" cy="12283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9789" y="1355544"/>
            <a:ext cx="1871634" cy="12314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9789" y="4273970"/>
            <a:ext cx="1871634" cy="12314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4168" y="4062737"/>
            <a:ext cx="2103302" cy="2139881"/>
          </a:xfrm>
          <a:prstGeom prst="rect">
            <a:avLst/>
          </a:prstGeom>
        </p:spPr>
      </p:pic>
      <p:pic>
        <p:nvPicPr>
          <p:cNvPr id="18" name="Picture 1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03955" y="4095555"/>
            <a:ext cx="2103302" cy="1926503"/>
          </a:xfrm>
          <a:prstGeom prst="rect">
            <a:avLst/>
          </a:prstGeom>
        </p:spPr>
      </p:pic>
      <p:pic>
        <p:nvPicPr>
          <p:cNvPr id="19" name="Picture 18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9765" y="4138641"/>
            <a:ext cx="2103302" cy="19265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2794" y="1214465"/>
            <a:ext cx="210330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61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70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921" y="4135839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319" y="1264587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4135839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5" y="4135839"/>
            <a:ext cx="1872000" cy="12283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7166" y="2987882"/>
            <a:ext cx="6840305" cy="7498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3174" y="1052736"/>
            <a:ext cx="2334970" cy="1926503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00926" y="4005064"/>
            <a:ext cx="2334970" cy="1926503"/>
          </a:xfrm>
          <a:prstGeom prst="rect">
            <a:avLst/>
          </a:prstGeom>
        </p:spPr>
      </p:pic>
      <p:pic>
        <p:nvPicPr>
          <p:cNvPr id="10" name="Picture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33174" y="4005064"/>
            <a:ext cx="2328874" cy="1926503"/>
          </a:xfrm>
          <a:prstGeom prst="rect">
            <a:avLst/>
          </a:prstGeom>
        </p:spPr>
      </p:pic>
      <p:pic>
        <p:nvPicPr>
          <p:cNvPr id="11" name="Picture 1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96136" y="4022777"/>
            <a:ext cx="2328874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30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16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89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7" y="822733"/>
            <a:ext cx="7584081" cy="52125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4144907"/>
            <a:ext cx="1872000" cy="1228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1213665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118250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7" y="4118249"/>
            <a:ext cx="1872000" cy="12283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5209" y="1021168"/>
            <a:ext cx="2334970" cy="192650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5721" y="3912281"/>
            <a:ext cx="2334970" cy="192650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7857" y="3956349"/>
            <a:ext cx="2334970" cy="1926503"/>
          </a:xfrm>
          <a:prstGeom prst="rect">
            <a:avLst/>
          </a:prstGeom>
        </p:spPr>
      </p:pic>
      <p:pic>
        <p:nvPicPr>
          <p:cNvPr id="6" name="Picture 5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08699" y="3956349"/>
            <a:ext cx="2328874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965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944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35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1340768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7" y="4268060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315678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5" y="4264630"/>
            <a:ext cx="1872000" cy="12283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4913" y="1189658"/>
            <a:ext cx="2334970" cy="1926503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35957" y="4108762"/>
            <a:ext cx="2334970" cy="1926503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45312" y="4108761"/>
            <a:ext cx="2334970" cy="1926503"/>
          </a:xfrm>
          <a:prstGeom prst="rect">
            <a:avLst/>
          </a:prstGeom>
        </p:spPr>
      </p:pic>
      <p:pic>
        <p:nvPicPr>
          <p:cNvPr id="9" name="Picture 8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65180" y="4168238"/>
            <a:ext cx="2334970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835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673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9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149080"/>
            <a:ext cx="1872000" cy="1228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1324244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125456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9" y="4158857"/>
            <a:ext cx="1872000" cy="12283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2966" y="1144363"/>
            <a:ext cx="2334970" cy="1926503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0135" y="4017314"/>
            <a:ext cx="2334970" cy="1926503"/>
          </a:xfrm>
          <a:prstGeom prst="rect">
            <a:avLst/>
          </a:prstGeom>
        </p:spPr>
      </p:pic>
      <p:pic>
        <p:nvPicPr>
          <p:cNvPr id="4" name="Picture 3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06949" y="4007868"/>
            <a:ext cx="2334970" cy="192650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70969" y="4017314"/>
            <a:ext cx="210330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9098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193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34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149079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1480611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010" y="4149078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988" y="4149078"/>
            <a:ext cx="1872000" cy="12283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20348" y="1282112"/>
            <a:ext cx="2103302" cy="1926503"/>
          </a:xfrm>
          <a:prstGeom prst="rect">
            <a:avLst/>
          </a:prstGeom>
        </p:spPr>
      </p:pic>
      <p:pic>
        <p:nvPicPr>
          <p:cNvPr id="7" name="Picture 6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1847" y="3956349"/>
            <a:ext cx="2103302" cy="1926503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0348" y="3956348"/>
            <a:ext cx="2103302" cy="1926503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34135" y="3956348"/>
            <a:ext cx="210330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9540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314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5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241079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241080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9" y="4241079"/>
            <a:ext cx="1872000" cy="12283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648" y="1388610"/>
            <a:ext cx="1872000" cy="12283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20348" y="1211892"/>
            <a:ext cx="2103302" cy="1926503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4375" y="4084025"/>
            <a:ext cx="2103302" cy="192650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4011" y="4055047"/>
            <a:ext cx="2103302" cy="1926503"/>
          </a:xfrm>
          <a:prstGeom prst="rect">
            <a:avLst/>
          </a:prstGeom>
        </p:spPr>
      </p:pic>
      <p:pic>
        <p:nvPicPr>
          <p:cNvPr id="5" name="Picture 4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82311" y="4073046"/>
            <a:ext cx="210330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105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932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58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293096"/>
            <a:ext cx="1872000" cy="12283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314272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9" y="4293097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295475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7858" y="1169923"/>
            <a:ext cx="2103302" cy="1926503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71979" y="4091530"/>
            <a:ext cx="2103302" cy="1926503"/>
          </a:xfrm>
          <a:prstGeom prst="rect">
            <a:avLst/>
          </a:prstGeom>
        </p:spPr>
      </p:pic>
      <p:pic>
        <p:nvPicPr>
          <p:cNvPr id="7" name="Picture 6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11928" y="4108762"/>
            <a:ext cx="2103302" cy="1926503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51878" y="4091529"/>
            <a:ext cx="210330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162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108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207351"/>
            <a:ext cx="1872000" cy="1228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207351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1422338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40" y="4207350"/>
            <a:ext cx="1872000" cy="12283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20348" y="1245156"/>
            <a:ext cx="2103302" cy="1926503"/>
          </a:xfrm>
          <a:prstGeom prst="rect">
            <a:avLst/>
          </a:prstGeom>
        </p:spPr>
      </p:pic>
      <p:pic>
        <p:nvPicPr>
          <p:cNvPr id="3" name="Picture 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7689" y="4021915"/>
            <a:ext cx="2103302" cy="192650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41520" y="4017314"/>
            <a:ext cx="2103302" cy="192650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63865" y="4017314"/>
            <a:ext cx="210330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4613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9336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28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Picture 3" descr="bird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836712"/>
            <a:ext cx="3645024" cy="36450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422108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626</TotalTime>
  <Words>13</Words>
  <Application>Microsoft Office PowerPoint</Application>
  <PresentationFormat>On-screen Show (4:3)</PresentationFormat>
  <Paragraphs>12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Elizabeth Best</cp:lastModifiedBy>
  <cp:revision>126</cp:revision>
  <dcterms:created xsi:type="dcterms:W3CDTF">2012-11-21T10:26:22Z</dcterms:created>
  <dcterms:modified xsi:type="dcterms:W3CDTF">2020-11-09T21:08:57Z</dcterms:modified>
</cp:coreProperties>
</file>