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5"/>
  </p:notesMasterIdLst>
  <p:handoutMasterIdLst>
    <p:handoutMasterId r:id="rId16"/>
  </p:handoutMasterIdLst>
  <p:sldIdLst>
    <p:sldId id="258" r:id="rId5"/>
    <p:sldId id="264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67" r:id="rId14"/>
  </p:sldIdLst>
  <p:sldSz cx="9144000" cy="6858000" type="screen4x3"/>
  <p:notesSz cx="6858000" cy="9144000"/>
  <p:embeddedFontLst>
    <p:embeddedFont>
      <p:font typeface="Sassoon Infant Rg" panose="02000503030000020003" charset="0"/>
      <p:regular r:id="rId17"/>
      <p:bold r:id="rId18"/>
    </p:embeddedFont>
    <p:embeddedFont>
      <p:font typeface="Twinkl" panose="020B0604020202020204" charset="0"/>
      <p:regular r:id="rId19"/>
      <p:bold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EB1E3"/>
    <a:srgbClr val="0079C2"/>
    <a:srgbClr val="00639A"/>
    <a:srgbClr val="91C7E5"/>
    <a:srgbClr val="0073C0"/>
    <a:srgbClr val="9B9BCD"/>
    <a:srgbClr val="87BD31"/>
    <a:srgbClr val="DE1E5A"/>
    <a:srgbClr val="18A0DB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1070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2.fntdata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font" Target="fonts/font5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1.fntdata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8.fntdata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6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What Are Germs?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810" y="2346321"/>
            <a:ext cx="2672540" cy="3720123"/>
          </a:xfrm>
          <a:prstGeom prst="rect">
            <a:avLst/>
          </a:prstGeom>
        </p:spPr>
      </p:pic>
      <p:sp>
        <p:nvSpPr>
          <p:cNvPr id="4" name="Rectangle: Rounded Corners 3"/>
          <p:cNvSpPr/>
          <p:nvPr/>
        </p:nvSpPr>
        <p:spPr>
          <a:xfrm>
            <a:off x="755650" y="1386519"/>
            <a:ext cx="7632701" cy="845389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None/>
            </a:pPr>
            <a:r>
              <a:rPr lang="en-GB" altLang="en-US" dirty="0"/>
              <a:t>Washing your hands helps to remove germs. Germs are very, very tiny – they are so small we cannot see them. 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51" y="2346321"/>
            <a:ext cx="4101022" cy="1570008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None/>
            </a:pPr>
            <a:r>
              <a:rPr lang="en-GB" altLang="en-US" dirty="0"/>
              <a:t>Some germs can make us poorly. Washing our hands stops the germs from spreading or getting inside our bodies and making us feel ill.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572" y="3916329"/>
            <a:ext cx="1884872" cy="17856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1446" y="2708694"/>
            <a:ext cx="1202214" cy="184279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80"/>
          <a:stretch/>
        </p:blipFill>
        <p:spPr>
          <a:xfrm>
            <a:off x="2597670" y="4066257"/>
            <a:ext cx="2003776" cy="236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14863" y="478895"/>
            <a:ext cx="8322735" cy="994306"/>
          </a:xfrm>
        </p:spPr>
        <p:txBody>
          <a:bodyPr/>
          <a:lstStyle/>
          <a:p>
            <a:r>
              <a:rPr lang="en-GB" sz="3600" dirty="0"/>
              <a:t>When Should You Wash Your Hands?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20"/>
            <a:ext cx="7632701" cy="41640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solidFill>
                  <a:schemeClr val="tx1"/>
                </a:solidFill>
              </a:rPr>
              <a:t>It is important to wash your hands…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51" y="1906309"/>
            <a:ext cx="5303048" cy="474517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None/>
            </a:pPr>
            <a:r>
              <a:rPr lang="en-GB" altLang="en-US" sz="2000" b="1" dirty="0"/>
              <a:t>before</a:t>
            </a:r>
            <a:r>
              <a:rPr lang="en-GB" altLang="en-US" dirty="0"/>
              <a:t> eating</a:t>
            </a:r>
          </a:p>
        </p:txBody>
      </p:sp>
      <p:sp>
        <p:nvSpPr>
          <p:cNvPr id="12" name="Rectangle: Rounded Corners 11"/>
          <p:cNvSpPr/>
          <p:nvPr/>
        </p:nvSpPr>
        <p:spPr>
          <a:xfrm>
            <a:off x="750884" y="2484213"/>
            <a:ext cx="5307815" cy="474517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sz="2000" b="1" dirty="0"/>
              <a:t>before</a:t>
            </a:r>
            <a:r>
              <a:rPr lang="en-GB" altLang="en-US" dirty="0"/>
              <a:t> touching food (e.g. cooking activities)</a:t>
            </a:r>
          </a:p>
        </p:txBody>
      </p:sp>
      <p:sp>
        <p:nvSpPr>
          <p:cNvPr id="13" name="Rectangle: Rounded Corners 12"/>
          <p:cNvSpPr/>
          <p:nvPr/>
        </p:nvSpPr>
        <p:spPr>
          <a:xfrm>
            <a:off x="760416" y="3062117"/>
            <a:ext cx="5303048" cy="474517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None/>
            </a:pPr>
            <a:r>
              <a:rPr lang="en-GB" altLang="en-US" sz="2000" b="1" dirty="0"/>
              <a:t>after</a:t>
            </a:r>
            <a:r>
              <a:rPr lang="en-GB" altLang="en-US" dirty="0"/>
              <a:t> going to the toilet</a:t>
            </a:r>
          </a:p>
        </p:txBody>
      </p:sp>
      <p:sp>
        <p:nvSpPr>
          <p:cNvPr id="14" name="Rectangle: Rounded Corners 13"/>
          <p:cNvSpPr/>
          <p:nvPr/>
        </p:nvSpPr>
        <p:spPr>
          <a:xfrm>
            <a:off x="755650" y="3640021"/>
            <a:ext cx="5317346" cy="474517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None/>
            </a:pPr>
            <a:r>
              <a:rPr lang="en-GB" altLang="en-US" sz="2000" b="1" dirty="0"/>
              <a:t>after</a:t>
            </a:r>
            <a:r>
              <a:rPr lang="en-GB" altLang="en-US" dirty="0"/>
              <a:t> blowing your nose, sneezing or coughing</a:t>
            </a:r>
          </a:p>
        </p:txBody>
      </p:sp>
      <p:sp>
        <p:nvSpPr>
          <p:cNvPr id="15" name="Rectangle: Rounded Corners 14"/>
          <p:cNvSpPr/>
          <p:nvPr/>
        </p:nvSpPr>
        <p:spPr>
          <a:xfrm>
            <a:off x="765182" y="4217925"/>
            <a:ext cx="5312580" cy="474517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sz="2000" b="1" dirty="0"/>
              <a:t>after</a:t>
            </a:r>
            <a:r>
              <a:rPr lang="en-GB" altLang="en-US" dirty="0"/>
              <a:t> touching your pets or other animals</a:t>
            </a:r>
          </a:p>
        </p:txBody>
      </p:sp>
      <p:sp>
        <p:nvSpPr>
          <p:cNvPr id="16" name="Rectangle: Rounded Corners 15"/>
          <p:cNvSpPr/>
          <p:nvPr/>
        </p:nvSpPr>
        <p:spPr>
          <a:xfrm>
            <a:off x="760416" y="4795829"/>
            <a:ext cx="5312580" cy="474517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sz="2000" b="1" dirty="0"/>
              <a:t>after</a:t>
            </a:r>
            <a:r>
              <a:rPr lang="en-GB" altLang="en-US" dirty="0"/>
              <a:t> playing outside</a:t>
            </a:r>
          </a:p>
        </p:txBody>
      </p:sp>
      <p:sp>
        <p:nvSpPr>
          <p:cNvPr id="17" name="Rectangle: Rounded Corners 16"/>
          <p:cNvSpPr/>
          <p:nvPr/>
        </p:nvSpPr>
        <p:spPr>
          <a:xfrm>
            <a:off x="750884" y="5373733"/>
            <a:ext cx="5312580" cy="474517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sz="2000" b="1" dirty="0"/>
              <a:t>after</a:t>
            </a:r>
            <a:r>
              <a:rPr lang="en-GB" altLang="en-US" dirty="0"/>
              <a:t> playing with messy toys (e.g. playdough)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858" y="2164904"/>
            <a:ext cx="1830275" cy="2950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690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to Wash Your Hands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19"/>
            <a:ext cx="7632701" cy="640689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First, turn on the tap and rinse your hands.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730"/>
          <a:stretch/>
        </p:blipFill>
        <p:spPr>
          <a:xfrm>
            <a:off x="3024418" y="2199736"/>
            <a:ext cx="3703349" cy="4210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623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to Wash Your Hands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19"/>
            <a:ext cx="7632701" cy="640689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Next, put some soap on your hands.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750884" y="2134143"/>
            <a:ext cx="7632701" cy="703948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Sometimes you might use soap that comes out of a bottle and sometimes you might use a bar of soap. </a:t>
            </a:r>
          </a:p>
        </p:txBody>
      </p:sp>
      <p:sp>
        <p:nvSpPr>
          <p:cNvPr id="6" name="Rectangle: Rounded Corners 5"/>
          <p:cNvSpPr/>
          <p:nvPr/>
        </p:nvSpPr>
        <p:spPr>
          <a:xfrm>
            <a:off x="755650" y="2938251"/>
            <a:ext cx="2927829" cy="3154574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Soap is very important for making your hands clean and getting rid of any germs.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614" y="3115673"/>
            <a:ext cx="1638217" cy="270074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3236" y="4557092"/>
            <a:ext cx="2215427" cy="1720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010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to Wash Your Hands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19"/>
            <a:ext cx="7632701" cy="670881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Then, rub your hands together for 20 seconds to make </a:t>
            </a:r>
            <a:br>
              <a:rPr lang="en-GB"/>
            </a:br>
            <a:r>
              <a:rPr lang="en-GB"/>
              <a:t>lots of bubbles and foam!</a:t>
            </a:r>
            <a:endParaRPr lang="en-GB" altLang="en-US" dirty="0"/>
          </a:p>
        </p:txBody>
      </p:sp>
      <p:sp>
        <p:nvSpPr>
          <p:cNvPr id="5" name="Rectangle: Rounded Corners 4"/>
          <p:cNvSpPr/>
          <p:nvPr/>
        </p:nvSpPr>
        <p:spPr>
          <a:xfrm>
            <a:off x="755651" y="2125517"/>
            <a:ext cx="1840900" cy="3967308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Make sure that your hands and all of your fingers are soapy and bubbly! 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02"/>
          <a:stretch/>
        </p:blipFill>
        <p:spPr>
          <a:xfrm>
            <a:off x="2905618" y="2156605"/>
            <a:ext cx="5802150" cy="409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366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to Wash Your Hands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19"/>
            <a:ext cx="7632701" cy="795964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Next, rinse your hands under the water again. Make sure to wash away all of the bubbles.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056" y="2346406"/>
            <a:ext cx="6288657" cy="3934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671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to Wash Your Hands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19"/>
            <a:ext cx="7632701" cy="795964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The last thing to do is dry your hands. You could use a paper towel, a soft towel or a hand dryer.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750884" y="2268265"/>
            <a:ext cx="7632701" cy="795964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If you use a paper towel, make sure you put it in the bin when you are finished!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6188" y="3164156"/>
            <a:ext cx="2136337" cy="31400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584" y="3375504"/>
            <a:ext cx="1356890" cy="271732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070" y="3623094"/>
            <a:ext cx="2409860" cy="1883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048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Tell a Friend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755650" y="1386519"/>
            <a:ext cx="7632701" cy="519919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Can you remember when to wash your hands?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750884" y="1992220"/>
            <a:ext cx="7632701" cy="545797"/>
          </a:xfrm>
          <a:prstGeom prst="roundRect">
            <a:avLst/>
          </a:prstGeom>
          <a:solidFill>
            <a:srgbClr val="4E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What do you need to do to make sure your hands are clean?</a:t>
            </a:r>
          </a:p>
        </p:txBody>
      </p:sp>
      <p:sp>
        <p:nvSpPr>
          <p:cNvPr id="6" name="Rectangle: Rounded Corners 5"/>
          <p:cNvSpPr/>
          <p:nvPr/>
        </p:nvSpPr>
        <p:spPr>
          <a:xfrm>
            <a:off x="755650" y="2623799"/>
            <a:ext cx="7632701" cy="519919"/>
          </a:xfrm>
          <a:prstGeom prst="roundRect">
            <a:avLst/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Tell a friend all you have learnt about washing your hands. 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077" y="3281256"/>
            <a:ext cx="2256070" cy="2984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589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B81D1DE92D524098C47C940D50EB13" ma:contentTypeVersion="10" ma:contentTypeDescription="Create a new document." ma:contentTypeScope="" ma:versionID="a9ef6c0b3dcc3ce658074b1d2d8f0339">
  <xsd:schema xmlns:xsd="http://www.w3.org/2001/XMLSchema" xmlns:xs="http://www.w3.org/2001/XMLSchema" xmlns:p="http://schemas.microsoft.com/office/2006/metadata/properties" xmlns:ns3="62afd546-94be-4790-99a5-a6d1f76f2f66" targetNamespace="http://schemas.microsoft.com/office/2006/metadata/properties" ma:root="true" ma:fieldsID="99558af3658354a218d7cd9102a6905b" ns3:_="">
    <xsd:import namespace="62afd546-94be-4790-99a5-a6d1f76f2f6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afd546-94be-4790-99a5-a6d1f76f2f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01AD7A4-6E1D-4882-B27F-F1AC375202E0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62afd546-94be-4790-99a5-a6d1f76f2f66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191E3D6E-8585-4B97-BF95-72AB681EE76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C12C9EB-6D9B-409D-A360-386CFA9007E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2afd546-94be-4790-99a5-a6d1f76f2f6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23</TotalTime>
  <Words>324</Words>
  <Application>Microsoft Office PowerPoint</Application>
  <PresentationFormat>On-screen Show (4:3)</PresentationFormat>
  <Paragraphs>30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Sassoon Infant Rg</vt:lpstr>
      <vt:lpstr>Arial</vt:lpstr>
      <vt:lpstr>Twinkl</vt:lpstr>
      <vt:lpstr>Calibri</vt:lpstr>
      <vt:lpstr>Office Theme</vt:lpstr>
      <vt:lpstr>PowerPoint Presentation</vt:lpstr>
      <vt:lpstr>What Are Germs?</vt:lpstr>
      <vt:lpstr>When Should You Wash Your Hands?</vt:lpstr>
      <vt:lpstr>How to Wash Your Hands</vt:lpstr>
      <vt:lpstr>How to Wash Your Hands</vt:lpstr>
      <vt:lpstr>How to Wash Your Hands</vt:lpstr>
      <vt:lpstr>How to Wash Your Hands</vt:lpstr>
      <vt:lpstr>How to Wash Your Hands</vt:lpstr>
      <vt:lpstr>Tell a Friend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Janine Nayler</cp:lastModifiedBy>
  <cp:revision>10</cp:revision>
  <dcterms:created xsi:type="dcterms:W3CDTF">2018-08-29T11:26:52Z</dcterms:created>
  <dcterms:modified xsi:type="dcterms:W3CDTF">2021-01-11T12:57:30Z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0x010100E4B81D1DE92D524098C47C940D50EB13</vt:lpwstr>
  </property>
</Properties>
</file>