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35"/>
  </p:notesMasterIdLst>
  <p:handoutMasterIdLst>
    <p:handoutMasterId r:id="rId36"/>
  </p:handoutMasterIdLst>
  <p:sldIdLst>
    <p:sldId id="258" r:id="rId5"/>
    <p:sldId id="26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83" r:id="rId15"/>
    <p:sldId id="284" r:id="rId16"/>
    <p:sldId id="285" r:id="rId17"/>
    <p:sldId id="292" r:id="rId18"/>
    <p:sldId id="289" r:id="rId19"/>
    <p:sldId id="286" r:id="rId20"/>
    <p:sldId id="287" r:id="rId21"/>
    <p:sldId id="288" r:id="rId22"/>
    <p:sldId id="291" r:id="rId23"/>
    <p:sldId id="290" r:id="rId24"/>
    <p:sldId id="293" r:id="rId25"/>
    <p:sldId id="294" r:id="rId26"/>
    <p:sldId id="295" r:id="rId27"/>
    <p:sldId id="296" r:id="rId28"/>
    <p:sldId id="297" r:id="rId29"/>
    <p:sldId id="298" r:id="rId30"/>
    <p:sldId id="299" r:id="rId31"/>
    <p:sldId id="300" r:id="rId32"/>
    <p:sldId id="301" r:id="rId33"/>
    <p:sldId id="267" r:id="rId34"/>
  </p:sldIdLst>
  <p:sldSz cx="9144000" cy="6858000" type="screen4x3"/>
  <p:notesSz cx="6858000" cy="9144000"/>
  <p:embeddedFontLst>
    <p:embeddedFont>
      <p:font typeface="Twinkl" panose="020B0604020202020204" charset="0"/>
      <p:regular r:id="rId37"/>
      <p:bold r:id="rId38"/>
    </p:embeddedFont>
    <p:embeddedFont>
      <p:font typeface="Calibri" panose="020F0502020204030204" pitchFamily="34" charset="0"/>
      <p:regular r:id="rId39"/>
      <p:bold r:id="rId40"/>
      <p:italic r:id="rId41"/>
      <p:boldItalic r:id="rId4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397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3BB41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7" d="100"/>
          <a:sy n="57" d="100"/>
        </p:scale>
        <p:origin x="1205" y="48"/>
      </p:cViewPr>
      <p:guideLst>
        <p:guide orient="horz" pos="2160"/>
        <p:guide pos="2880"/>
        <p:guide pos="340"/>
        <p:guide orient="horz" pos="3974"/>
        <p:guide pos="5397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3.fntdata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font" Target="fonts/font6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font" Target="fonts/font2.fntdata"/><Relationship Id="rId46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font" Target="fonts/font5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font" Target="fonts/font1.fntdata"/><Relationship Id="rId40" Type="http://schemas.openxmlformats.org/officeDocument/2006/relationships/font" Target="fonts/font4.fntdata"/><Relationship Id="rId45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notesMaster" Target="notesMasters/notesMaster1.xml"/><Relationship Id="rId43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50865C2-64A4-4F82-BF67-3C8F9916879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13B053F-B3CD-4B3A-9FCB-B16AD505FB1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371F7ED-2771-4859-B503-59DFA3181765}" type="datetimeFigureOut">
              <a:rPr lang="en-GB"/>
              <a:pPr>
                <a:defRPr/>
              </a:pPr>
              <a:t>11/01/2021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C5F9803-1DBF-4B1E-B44B-A5EECFC7E0B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3D76C58-B8DC-44E6-BA2D-02B107DA786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EDAECEAC-765F-42ED-A5A7-B90AD42E1AD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8006D26-352B-4C2E-A3EC-D07079416A2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4E8C169-8CA3-45B6-8B54-B28B523589BD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A25A7C1-2233-4186-944C-7CA4491BAED5}" type="datetimeFigureOut">
              <a:rPr lang="en-GB"/>
              <a:pPr>
                <a:defRPr/>
              </a:pPr>
              <a:t>11/01/2021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466FA4CA-1B83-4250-9612-654FFD80EE5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784AFF5D-7D5D-4225-9E37-88A2FFCDC2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0DA096-F46A-438B-BFC5-415371C2A09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482EC0-3C33-42C7-8ED9-D70201815B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C9AC4A9A-2371-4D3F-8DB1-328A515A43B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topics/powerpoint-presentations/powerpoint-presentations-story-sequencing" TargetMode="Externa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topics/powerpoint-presentations/powerpoint-presentations-story-sequencing" TargetMode="External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id="{72CEF1F9-1ED6-4FC3-BEE5-66CC9081885C}"/>
              </a:ext>
            </a:extLst>
          </p:cNvPr>
          <p:cNvSpPr/>
          <p:nvPr userDrawn="1"/>
        </p:nvSpPr>
        <p:spPr>
          <a:xfrm>
            <a:off x="4137025" y="5562600"/>
            <a:ext cx="869950" cy="5524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64483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E7E8BAD8-001B-4FC9-A413-EEFA1CAC6FE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896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969DBBAA-9130-4DA4-807D-0659582A660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95443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7089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id="{D632995B-0DCD-4214-B719-7928848C28BB}"/>
              </a:ext>
            </a:extLst>
          </p:cNvPr>
          <p:cNvSpPr/>
          <p:nvPr userDrawn="1"/>
        </p:nvSpPr>
        <p:spPr>
          <a:xfrm>
            <a:off x="4137025" y="2549525"/>
            <a:ext cx="869950" cy="5524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06487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1" r:id="rId4"/>
    <p:sldLayoutId id="2147483685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winkl" pitchFamily="2" charset="0"/>
          <a:cs typeface="Twinkl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Twinkl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7A076DB-B352-4C2B-8777-850C005FB5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650" y="765175"/>
            <a:ext cx="7632700" cy="4238904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D2C61E57-B8E7-4501-9596-F3C84FA62428}"/>
              </a:ext>
            </a:extLst>
          </p:cNvPr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Once upon a time, there lived three little pigs.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329F013-1414-47E1-8033-5BCD395FCE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650" y="765175"/>
            <a:ext cx="7632700" cy="4238904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84B09500-DA3E-4271-A3A1-50092D34019A}"/>
              </a:ext>
            </a:extLst>
          </p:cNvPr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One day, they decided to leave home and build houses of their own.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797DA10-746F-46CC-A813-ADB44B6012E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700" cy="4238904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D6347A24-B067-4995-BDCE-C3B4F31FC63B}"/>
              </a:ext>
            </a:extLst>
          </p:cNvPr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first little pig thought that straw would make a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good house.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B4ABB8C0-7A0F-4135-9BCA-25F9EE9ED6AD}"/>
              </a:ext>
            </a:extLst>
          </p:cNvPr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 He built the house very quickly and he was very pleased with it. </a:t>
            </a:r>
          </a:p>
        </p:txBody>
      </p:sp>
      <p:pic>
        <p:nvPicPr>
          <p:cNvPr id="1126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9300" y="1398588"/>
            <a:ext cx="5105400" cy="368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ACDDE8D-4090-4D8A-A495-1D75932C4C4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699" cy="4238904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321B9F54-5E7F-4077-A678-031CC0392585}"/>
              </a:ext>
            </a:extLst>
          </p:cNvPr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second little pig thought that sticks would make a fine house.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972AE341-E71E-4C35-B383-6FCE7D2E6547}"/>
              </a:ext>
            </a:extLst>
          </p:cNvPr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 He built the house very quickly and he was very pleased with it. </a:t>
            </a:r>
          </a:p>
        </p:txBody>
      </p:sp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3925" y="958850"/>
            <a:ext cx="5151438" cy="382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8C8E0ED-5218-44D3-AB5D-37F86E2FE8A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699" cy="4238904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145C853B-20E2-4BA1-8D98-039F91F49B87}"/>
              </a:ext>
            </a:extLst>
          </p:cNvPr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third little pig thought that bricks would make a strong house.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C16D6DDE-5A40-4CD8-B304-E6510B634CB4}"/>
              </a:ext>
            </a:extLst>
          </p:cNvPr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It took him a long time to build the house but he was very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pleased with it. </a:t>
            </a:r>
          </a:p>
        </p:txBody>
      </p:sp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29" r="-565"/>
          <a:stretch>
            <a:fillRect/>
          </a:stretch>
        </p:blipFill>
        <p:spPr bwMode="auto">
          <a:xfrm>
            <a:off x="2282825" y="889000"/>
            <a:ext cx="4578350" cy="398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6E29561-1490-46EB-9261-278A6DDFFFF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699" cy="4238903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FD6AD7C4-F851-41A9-8C5A-8C13E422C0AE}"/>
              </a:ext>
            </a:extLst>
          </p:cNvPr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One day, a big bad wolf came along.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406C922-C83C-4166-A5EA-B9CE9E359A1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699" cy="4238903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5DAECA05-0858-4181-BFBE-698BC1A3BC83}"/>
              </a:ext>
            </a:extLst>
          </p:cNvPr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He saw the first little pig in his house of straw.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C287CB6-BF1A-4E69-9345-31BB2E4F943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700" cy="4238903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7F4E5E8D-ABA0-49BE-AC7E-A029F4D50BA8}"/>
              </a:ext>
            </a:extLst>
          </p:cNvPr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“Little pig, little pig, let me come in,” he snarled.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“Not by the hair on my chinny, chin, chin!” cried the first little pig.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D4933A9-BD30-4162-B6A2-7924B2DAA48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EFBBC008-0C5F-4EA4-8361-A9998878D1A2}"/>
              </a:ext>
            </a:extLst>
          </p:cNvPr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“Then I’ll huff and I’ll puff and I’ll blow your house down!” growled the big bad wolf.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C05C5B6-73C0-45D7-9715-5BBE973311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D1C6E281-F6B0-43A4-9E02-15BC137B897A}"/>
              </a:ext>
            </a:extLst>
          </p:cNvPr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So he huffed and he puffed and he blew the house down!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E792ACC-680D-4823-84F8-B84E951CD01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8D8E02B3-04E6-416C-9DFA-BD6C50E85DB0}"/>
              </a:ext>
            </a:extLst>
          </p:cNvPr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first little pig escaped and ran to join his brother in the house made of sticks.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8A58922-1E04-4B85-BB0C-889303D4809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D2FD9281-5384-4E8B-8B01-C9FBC83B3F1B}"/>
              </a:ext>
            </a:extLst>
          </p:cNvPr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big bad wolf followed the little pig to the house made of sticks.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C7E0402-70BD-443D-9B25-762FFBE4E03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699" cy="4238902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A8CF19DB-970F-4888-AAE9-D3C6FFDF92F8}"/>
              </a:ext>
            </a:extLst>
          </p:cNvPr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“Little pig, little pig, let me come in,” he snarled.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“Not by the hair on my chinny, chin, chin!” cried the second little pig.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457E59F-55E4-41F5-A693-026430E9720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502B1A3D-1AB9-46EA-B374-A4FD0AD47303}"/>
              </a:ext>
            </a:extLst>
          </p:cNvPr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“Then I’ll huff and I’ll puff and I’ll blow your house down!” growled the big bad wolf.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37443B3-061B-43AB-886F-85CB7FEA703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6DFC0A1E-CFA0-46D2-9069-38604B37BE7C}"/>
              </a:ext>
            </a:extLst>
          </p:cNvPr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So he huffed and he puffed and he blew the house down!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C71B6C7-CDB4-4FF2-8939-4D6F01B9CD9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E4E18BEC-614E-4488-9856-F1FEFD9FFBC9}"/>
              </a:ext>
            </a:extLst>
          </p:cNvPr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two little pigs escaped and ran to join their brother in the house made of bricks.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E6E8AD0-C65E-452E-9D7D-7CEF001A04A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701" cy="4238903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3470296E-AB28-4667-AD96-2016A78E668E}"/>
              </a:ext>
            </a:extLst>
          </p:cNvPr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big bad wolf followed the pigs to the house made of bricks.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C548872-34B1-4571-9B92-129139ACA80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B57FC20A-461E-4314-9E1C-C5839862C043}"/>
              </a:ext>
            </a:extLst>
          </p:cNvPr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“Little pig, little pig, let me come in,” he snarled.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“Not by the hair on my chinny, chin, chin!” cried the third little pig.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AE3D6A4-B879-4881-895C-4A558A24977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C6F8A709-E443-47F9-B6FE-5154AAD4132B}"/>
              </a:ext>
            </a:extLst>
          </p:cNvPr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“Then I’ll huff and I’ll puff and I’ll blow your house down!” growled the big bad wolf.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E68844C-A24C-447F-9070-1C30AF22DD8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2406BDBC-DAB1-4B18-A013-FD7390174A23}"/>
              </a:ext>
            </a:extLst>
          </p:cNvPr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He huffed and he puffed, but the house was too strong. He could not blow it down!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CE78813-F981-4C93-9B82-1EF0AE984A6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49D473EA-1EDB-4082-9DF8-4B906A2259CC}"/>
              </a:ext>
            </a:extLst>
          </p:cNvPr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This made the big bad wolf very angry.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He climbed onto the roof of the house so he could crawl down the chimney.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CAFC856-872B-40FE-885F-6A989C94CD0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3938" t="45439" r="4735" b="24692"/>
          <a:stretch/>
        </p:blipFill>
        <p:spPr>
          <a:xfrm>
            <a:off x="6400800" y="2692959"/>
            <a:ext cx="1627834" cy="1266092"/>
          </a:xfrm>
          <a:prstGeom prst="flowChartAlternateProcess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4661620-548F-4241-A6EA-482CA7A4351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699" cy="4238903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16CD52A6-9A44-4D50-80E7-58724D306863}"/>
              </a:ext>
            </a:extLst>
          </p:cNvPr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big bad wolf was in for a big surprise!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29D04FF-B06D-42C6-80D3-76810A1A766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2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8B154ED9-0A81-44AC-989B-CA94ECF0A3FC}"/>
              </a:ext>
            </a:extLst>
          </p:cNvPr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third little pig had been cooking a big pot of stew and SPLASH! The wolf fell right into the pot!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2DDE604-57A8-4C03-BCB2-3545F161EF6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2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0C45152D-E5DB-412D-ABC1-2DCB92001830}"/>
              </a:ext>
            </a:extLst>
          </p:cNvPr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wolf was very shocked. He jumped out of the pot and ran straight out of the house. He never came back again.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1183DD8-C4E0-45DA-A13A-8DE09A1D53A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700" cy="4238902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EB998ADE-DF5A-4468-9DE3-8A6C2BB643CD}"/>
              </a:ext>
            </a:extLst>
          </p:cNvPr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little pigs lived happily ever after in the house made of bricks.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185AF2B12AB34EAF78D8A3CFD42E78" ma:contentTypeVersion="12" ma:contentTypeDescription="Create a new document." ma:contentTypeScope="" ma:versionID="b7795bdc26526e19809f04d2fcbfd661">
  <xsd:schema xmlns:xsd="http://www.w3.org/2001/XMLSchema" xmlns:xs="http://www.w3.org/2001/XMLSchema" xmlns:p="http://schemas.microsoft.com/office/2006/metadata/properties" xmlns:ns3="8f5d97e6-ded4-425f-9516-8df36f1c414c" xmlns:ns4="bb044fed-4f04-426b-90a2-132be3e04469" targetNamespace="http://schemas.microsoft.com/office/2006/metadata/properties" ma:root="true" ma:fieldsID="82fb3800a830b7e4ddd325ffdce2b164" ns3:_="" ns4:_="">
    <xsd:import namespace="8f5d97e6-ded4-425f-9516-8df36f1c414c"/>
    <xsd:import namespace="bb044fed-4f04-426b-90a2-132be3e0446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5d97e6-ded4-425f-9516-8df36f1c414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044fed-4f04-426b-90a2-132be3e04469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8127933-6AAC-44C3-A37A-0BBC5356F5A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5d97e6-ded4-425f-9516-8df36f1c414c"/>
    <ds:schemaRef ds:uri="bb044fed-4f04-426b-90a2-132be3e0446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16301A8-F7C8-4925-AFEB-9C44C141308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3B603A8-52DD-4F6D-9B89-14B6542463A3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bb044fed-4f04-426b-90a2-132be3e04469"/>
    <ds:schemaRef ds:uri="8f5d97e6-ded4-425f-9516-8df36f1c414c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 (1)</Template>
  <TotalTime>76</TotalTime>
  <Words>462</Words>
  <Application>Microsoft Office PowerPoint</Application>
  <PresentationFormat>On-screen Show (4:3)</PresentationFormat>
  <Paragraphs>30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4" baseType="lpstr"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Becky Smith</dc:creator>
  <cp:lastModifiedBy>Janine Nayler</cp:lastModifiedBy>
  <cp:revision>12</cp:revision>
  <dcterms:created xsi:type="dcterms:W3CDTF">2020-04-01T13:58:16Z</dcterms:created>
  <dcterms:modified xsi:type="dcterms:W3CDTF">2021-01-11T14:20:47Z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0x01010064185AF2B12AB34EAF78D8A3CFD42E78</vt:lpwstr>
  </property>
</Properties>
</file>