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92" r:id="rId15"/>
    <p:sldId id="289" r:id="rId16"/>
    <p:sldId id="286" r:id="rId17"/>
    <p:sldId id="287" r:id="rId18"/>
    <p:sldId id="288" r:id="rId19"/>
    <p:sldId id="291" r:id="rId20"/>
    <p:sldId id="290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267" r:id="rId31"/>
  </p:sldIdLst>
  <p:sldSz cx="9144000" cy="6858000" type="screen4x3"/>
  <p:notesSz cx="6858000" cy="9144000"/>
  <p:embeddedFontLst>
    <p:embeddedFont>
      <p:font typeface="Twinkl" panose="020B0604020202020204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B4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2B0CA0-B3B5-414A-A8E6-BE5713D4ACE7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CEA648A-FE29-458B-9ADA-D86441712B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24E716-06E1-4D8E-A629-0665B03589E3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E181DFB-3AD3-42E7-84C5-A778430545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043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799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249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497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1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1" r:id="rId4"/>
    <p:sldLayoutId id="214748368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74</TotalTime>
  <Words>462</Words>
  <Application>Microsoft Office PowerPoint</Application>
  <PresentationFormat>On-screen Show (4:3)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Becky Smith</dc:creator>
  <cp:lastModifiedBy>Janine Nayler</cp:lastModifiedBy>
  <cp:revision>10</cp:revision>
  <dcterms:created xsi:type="dcterms:W3CDTF">2020-04-01T13:58:16Z</dcterms:created>
  <dcterms:modified xsi:type="dcterms:W3CDTF">2021-01-07T12:03:02Z</dcterms:modified>
</cp:coreProperties>
</file>