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80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67" r:id="rId13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6"/>
      <p:bold r:id="rId17"/>
    </p:embeddedFont>
    <p:embeddedFont>
      <p:font typeface="Twinkl SemiBold" pitchFamily="2" charset="0"/>
      <p:bold r:id="rId18"/>
    </p:embeddedFont>
    <p:embeddedFont>
      <p:font typeface="Twinkl" panose="020B0604020202020204" pitchFamily="2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2ECBE90-10CE-47E0-971F-8EECB24767F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A7E790-8E83-41BF-A3A0-8028ADF093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0E4B255-C442-4ABC-AB8C-9C6700AEEA0E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4EDD60-9B0E-45D0-A8E4-A36B64C9BDB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26605C-B8D3-4E72-8946-CC89BBBEE34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58A8561-4A58-43B0-A9A8-2BB1178E28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1E6A62-69B4-4DCD-A019-6FE728AEA6F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B8FC35-2FA5-448E-9211-36EE88154C3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BE427B-580A-4454-A593-494760635319}" type="datetimeFigureOut">
              <a:rPr lang="en-GB"/>
              <a:pPr>
                <a:defRPr/>
              </a:pPr>
              <a:t>06/01/2021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E11D477-3CB8-4566-9991-E94A15094F5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EDE3AB1-DFE1-4D7E-8247-B9B976AECC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E058D7-93A0-4446-967E-04535DD9085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23343-3E80-4913-A447-458744869F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03ECFCD-685E-4EDB-A647-666EB1369F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6484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104554F-671B-4957-A877-F6E06861CB2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3651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3E49642-111B-4CEB-A428-957955397E9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7329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971EB801-F7B4-418A-A39D-D4DC295CE6ED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0A2D685D-E2B7-4540-A7DE-C822659186CE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CCE8B2C-649F-478D-AA29-DDECBDA99BB9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10E5E6E-0E0F-42DD-85D2-F7F1DCBFF820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2222832A-26F9-45F4-87B9-1088C2193FA5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32758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0486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1847850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1</a:t>
            </a:r>
            <a:br>
              <a:rPr lang="en-GB" altLang="en-US" sz="3600" smtClean="0"/>
            </a:br>
            <a:r>
              <a:rPr lang="en-GB" altLang="en-US" sz="3600" smtClean="0"/>
              <a:t>You shall have no other</a:t>
            </a:r>
            <a:br>
              <a:rPr lang="en-GB" altLang="en-US" sz="3600" smtClean="0"/>
            </a:br>
            <a:r>
              <a:rPr lang="en-GB" altLang="en-US" sz="3600" smtClean="0"/>
              <a:t>Gods but me.</a:t>
            </a:r>
            <a:br>
              <a:rPr lang="en-GB" altLang="en-US" sz="3600" smtClean="0"/>
            </a:br>
            <a:endParaRPr lang="en-GB" altLang="en-US" sz="3600" smtClean="0"/>
          </a:p>
        </p:txBody>
      </p:sp>
      <p:pic>
        <p:nvPicPr>
          <p:cNvPr id="921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5" y="2262188"/>
            <a:ext cx="4130675" cy="404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240982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2</a:t>
            </a:r>
            <a:br>
              <a:rPr lang="en-GB" altLang="en-US" sz="3600" smtClean="0"/>
            </a:br>
            <a:r>
              <a:rPr lang="en-GB" altLang="en-US" sz="3600" smtClean="0"/>
              <a:t>You shall not make for yourself</a:t>
            </a:r>
            <a:br>
              <a:rPr lang="en-GB" altLang="en-US" sz="3600" smtClean="0"/>
            </a:br>
            <a:r>
              <a:rPr lang="en-GB" altLang="en-US" sz="3600" smtClean="0"/>
              <a:t>any idol, nor bow down </a:t>
            </a:r>
            <a:br>
              <a:rPr lang="en-GB" altLang="en-US" sz="3600" smtClean="0"/>
            </a:br>
            <a:r>
              <a:rPr lang="en-GB" altLang="en-US" sz="3600" smtClean="0"/>
              <a:t>to it or worship it.</a:t>
            </a:r>
            <a:br>
              <a:rPr lang="en-GB" altLang="en-US" sz="3600" smtClean="0"/>
            </a:br>
            <a:endParaRPr lang="en-GB" altLang="en-US" sz="3600" smtClean="0"/>
          </a:p>
        </p:txBody>
      </p:sp>
      <p:pic>
        <p:nvPicPr>
          <p:cNvPr id="1024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67647">
            <a:off x="2066925" y="4259263"/>
            <a:ext cx="2222500" cy="122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300" y="2708275"/>
            <a:ext cx="374332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989013"/>
            <a:ext cx="8220075" cy="1909762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3</a:t>
            </a:r>
            <a:br>
              <a:rPr lang="en-GB" altLang="en-US" sz="3600" smtClean="0"/>
            </a:br>
            <a:r>
              <a:rPr lang="en-GB" altLang="en-US" sz="3600" smtClean="0"/>
              <a:t>You shall not misuse the name</a:t>
            </a:r>
            <a:br>
              <a:rPr lang="en-GB" altLang="en-US" sz="3600" smtClean="0"/>
            </a:br>
            <a:r>
              <a:rPr lang="en-GB" altLang="en-US" sz="3600" smtClean="0"/>
              <a:t>of the Lord your God.</a:t>
            </a:r>
            <a:br>
              <a:rPr lang="en-GB" altLang="en-US" sz="3600" smtClean="0"/>
            </a:br>
            <a:endParaRPr lang="en-GB" altLang="en-US" sz="3600" smtClean="0"/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2557463"/>
            <a:ext cx="5502275" cy="353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1417638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4</a:t>
            </a:r>
            <a:br>
              <a:rPr lang="en-GB" altLang="en-US" sz="3600" smtClean="0"/>
            </a:br>
            <a:r>
              <a:rPr lang="en-GB" altLang="en-US" sz="3600" smtClean="0"/>
              <a:t>You shall remember and keep</a:t>
            </a:r>
            <a:br>
              <a:rPr lang="en-GB" altLang="en-US" sz="3600" smtClean="0"/>
            </a:br>
            <a:r>
              <a:rPr lang="en-GB" altLang="en-US" sz="3600" smtClean="0"/>
              <a:t>the Sabbath day holy.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2292350"/>
            <a:ext cx="3663950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933450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5</a:t>
            </a:r>
            <a:br>
              <a:rPr lang="en-GB" altLang="en-US" sz="3600" smtClean="0"/>
            </a:br>
            <a:r>
              <a:rPr lang="en-GB" altLang="en-US" sz="3600" smtClean="0"/>
              <a:t>Respect your father and mother.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958975"/>
            <a:ext cx="2035175" cy="424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1357313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6</a:t>
            </a:r>
            <a:br>
              <a:rPr lang="en-GB" altLang="en-US" sz="3600" smtClean="0"/>
            </a:br>
            <a:r>
              <a:rPr lang="en-GB" altLang="en-US" sz="3600" smtClean="0"/>
              <a:t>You must not commit murder.</a:t>
            </a:r>
            <a:br>
              <a:rPr lang="en-GB" altLang="en-US" sz="3600" smtClean="0"/>
            </a:br>
            <a:endParaRPr lang="en-GB" altLang="en-US" sz="3600" smtClean="0"/>
          </a:p>
        </p:txBody>
      </p:sp>
      <p:pic>
        <p:nvPicPr>
          <p:cNvPr id="1433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213" y="1846263"/>
            <a:ext cx="3371850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900113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7</a:t>
            </a:r>
            <a:br>
              <a:rPr lang="en-GB" altLang="en-US" sz="3600" smtClean="0"/>
            </a:br>
            <a:r>
              <a:rPr lang="en-GB" altLang="en-US" sz="3600" smtClean="0"/>
              <a:t>You must not commit adultery.</a:t>
            </a:r>
          </a:p>
        </p:txBody>
      </p:sp>
      <p:pic>
        <p:nvPicPr>
          <p:cNvPr id="1536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925" y="2430463"/>
            <a:ext cx="3730625" cy="297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9175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8</a:t>
            </a:r>
            <a:br>
              <a:rPr lang="en-GB" altLang="en-US" sz="3600" smtClean="0"/>
            </a:br>
            <a:r>
              <a:rPr lang="en-GB" altLang="en-US" sz="3600" smtClean="0"/>
              <a:t>You must not steal.</a:t>
            </a:r>
          </a:p>
        </p:txBody>
      </p:sp>
      <p:pic>
        <p:nvPicPr>
          <p:cNvPr id="1638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75" y="1903413"/>
            <a:ext cx="2889250" cy="418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1417638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9</a:t>
            </a:r>
            <a:br>
              <a:rPr lang="en-GB" altLang="en-US" sz="3600" smtClean="0"/>
            </a:br>
            <a:r>
              <a:rPr lang="en-GB" altLang="en-US" sz="3600" smtClean="0"/>
              <a:t>You must not give false evidence against your neighbour.</a:t>
            </a:r>
          </a:p>
        </p:txBody>
      </p:sp>
      <p:pic>
        <p:nvPicPr>
          <p:cNvPr id="1741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2384425"/>
            <a:ext cx="6103937" cy="370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5613400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10</a:t>
            </a:r>
            <a:br>
              <a:rPr lang="en-GB" altLang="en-US" sz="3600" smtClean="0"/>
            </a:br>
            <a:r>
              <a:rPr lang="en-GB" altLang="en-US" sz="3600" smtClean="0"/>
              <a:t>You must not be envious of</a:t>
            </a:r>
            <a:br>
              <a:rPr lang="en-GB" altLang="en-US" sz="3600" smtClean="0"/>
            </a:br>
            <a:r>
              <a:rPr lang="en-GB" altLang="en-US" sz="3600" smtClean="0"/>
              <a:t>your neighbour's goods.</a:t>
            </a:r>
            <a:br>
              <a:rPr lang="en-GB" altLang="en-US" sz="3600" smtClean="0"/>
            </a:br>
            <a:r>
              <a:rPr lang="en-GB" altLang="en-US" sz="3600" smtClean="0"/>
              <a:t> </a:t>
            </a:r>
            <a:br>
              <a:rPr lang="en-GB" altLang="en-US" sz="3600" smtClean="0"/>
            </a:br>
            <a:r>
              <a:rPr lang="en-GB" altLang="en-US" sz="3600" smtClean="0"/>
              <a:t>You shall not be envious of his house nor his wife, nor anything that belongs to your neighbour.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83</TotalTime>
  <Words>10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Sassoon Infant Rg</vt:lpstr>
      <vt:lpstr>Twinkl SemiBold</vt:lpstr>
      <vt:lpstr>Arial</vt:lpstr>
      <vt:lpstr>Twinkl</vt:lpstr>
      <vt:lpstr>Calibri</vt:lpstr>
      <vt:lpstr>Office Theme</vt:lpstr>
      <vt:lpstr>PowerPoint Presentation</vt:lpstr>
      <vt:lpstr>1 You shall have no other Gods but me. </vt:lpstr>
      <vt:lpstr>2 You shall not make for yourself any idol, nor bow down  to it or worship it. </vt:lpstr>
      <vt:lpstr>3 You shall not misuse the name of the Lord your God. </vt:lpstr>
      <vt:lpstr>4 You shall remember and keep the Sabbath day holy.</vt:lpstr>
      <vt:lpstr>5 Respect your father and mother.</vt:lpstr>
      <vt:lpstr>6 You must not commit murder. </vt:lpstr>
      <vt:lpstr>7 You must not commit adultery.</vt:lpstr>
      <vt:lpstr>8 You must not steal.</vt:lpstr>
      <vt:lpstr>9 You must not give false evidence against your neighbour.</vt:lpstr>
      <vt:lpstr>10 You must not be envious of your neighbour's goods.   You shall not be envious of his house nor his wife, nor anything that belongs to your neighbour.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Janine Nayler</cp:lastModifiedBy>
  <cp:revision>10</cp:revision>
  <dcterms:created xsi:type="dcterms:W3CDTF">2017-02-17T13:23:33Z</dcterms:created>
  <dcterms:modified xsi:type="dcterms:W3CDTF">2021-01-06T15:44:59Z</dcterms:modified>
</cp:coreProperties>
</file>