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  <p:embeddedFont>
      <p:font typeface="MS PGothic" panose="020B0600070205080204" pitchFamily="34" charset="-128"/>
      <p:regular r:id="rId20"/>
    </p:embeddedFont>
    <p:embeddedFont>
      <p:font typeface="Sassoon Infant Rg" panose="02000503030000020003" pitchFamily="50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358B"/>
    <a:srgbClr val="CDB5D7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8810AE-D177-4F96-84DB-875013BF54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E7DAF4-B15A-48C3-81D4-88BF71793C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7060A5-A9D7-42D5-907A-BEE32067BA72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FF4FF3-2D2A-44C8-BAA8-345317953E8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EBA79-DD7E-4E11-8FF8-30E35B552F0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10DDE4A-3FB3-432F-AA4E-671E9DA06C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888BC31-5B5B-410E-A413-EAC482C97E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7582D1-B761-4E7A-AC18-4BB6D76A5E0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D0BB2FB-3398-4EB7-8A26-A66E37970413}" type="datetimeFigureOut">
              <a:rPr lang="en-GB"/>
              <a:pPr>
                <a:defRPr/>
              </a:pPr>
              <a:t>01/12/2020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3B185E4-4DA0-4B46-9208-D621CA6C6DE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87EE1F-A050-44E0-8D62-DDA157F3CE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A31E9F-F1A4-472C-9CA6-738C9F9F738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68330C-8204-4C45-BD63-66CDE6A46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99877A-8A8C-4FB9-A87D-6D3BE72223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043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5980D83-CFA9-4940-9841-A88EB83A969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0757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66363B9-A304-4013-8ACD-71A8078E6D4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74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DACF523-7278-46C1-92B7-0F6CCD02E36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498029A-9FB1-4724-91AE-C7EE46CC86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86EA4D5-CCDF-4754-8204-F10DEEEEC48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C1D28DB-E8FA-49E1-8A6B-65E5E3E6262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FB6C646-F690-441A-8E73-BE471F1E910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4676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5884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547688" y="557213"/>
            <a:ext cx="8056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write a sentence for each of these picture pairs using the conjunction </a:t>
            </a:r>
            <a:r>
              <a:rPr lang="en-GB" altLang="en-US" b="1">
                <a:solidFill>
                  <a:srgbClr val="8E358B"/>
                </a:solidFill>
              </a:rPr>
              <a:t>if</a:t>
            </a:r>
            <a:r>
              <a:rPr lang="en-GB" altLang="en-US">
                <a:solidFill>
                  <a:schemeClr val="tx1"/>
                </a:solidFill>
              </a:rPr>
              <a:t>? The first one has been done for you.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547688" y="2446338"/>
            <a:ext cx="23939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You can </a:t>
            </a:r>
            <a:r>
              <a:rPr lang="en-US" altLang="en-US">
                <a:solidFill>
                  <a:srgbClr val="000000"/>
                </a:solidFill>
              </a:rPr>
              <a:t>have your cake </a:t>
            </a:r>
            <a:r>
              <a:rPr lang="en-US" altLang="en-US" b="1">
                <a:solidFill>
                  <a:srgbClr val="000000"/>
                </a:solidFill>
              </a:rPr>
              <a:t>if </a:t>
            </a:r>
            <a:r>
              <a:rPr lang="en-US" altLang="en-US">
                <a:solidFill>
                  <a:srgbClr val="000000"/>
                </a:solidFill>
              </a:rPr>
              <a:t>you have eaten your salad.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12E3A7E-44FE-4105-AAF7-69E8071F2A8F}"/>
              </a:ext>
            </a:extLst>
          </p:cNvPr>
          <p:cNvSpPr/>
          <p:nvPr/>
        </p:nvSpPr>
        <p:spPr>
          <a:xfrm>
            <a:off x="1443038" y="1762125"/>
            <a:ext cx="444500" cy="446088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sp>
        <p:nvSpPr>
          <p:cNvPr id="12" name="Rectangle: Rounded Corners 7">
            <a:extLst>
              <a:ext uri="{FF2B5EF4-FFF2-40B4-BE49-F238E27FC236}">
                <a16:creationId xmlns:a16="http://schemas.microsoft.com/office/drawing/2014/main" id="{6113A16D-7A57-4136-AC6C-D9C84D9C3825}"/>
              </a:ext>
            </a:extLst>
          </p:cNvPr>
          <p:cNvSpPr/>
          <p:nvPr/>
        </p:nvSpPr>
        <p:spPr>
          <a:xfrm>
            <a:off x="547688" y="5746750"/>
            <a:ext cx="1685925" cy="561975"/>
          </a:xfrm>
          <a:prstGeom prst="roundRect">
            <a:avLst/>
          </a:prstGeom>
          <a:solidFill>
            <a:srgbClr val="E12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Show answers</a:t>
            </a:r>
          </a:p>
        </p:txBody>
      </p:sp>
      <p:pic>
        <p:nvPicPr>
          <p:cNvPr id="922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3" y="1706563"/>
            <a:ext cx="731837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1762125"/>
            <a:ext cx="11938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1497013"/>
            <a:ext cx="836613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E43C4FDA-57A5-4123-8E63-4FD58DBE857B}"/>
              </a:ext>
            </a:extLst>
          </p:cNvPr>
          <p:cNvSpPr/>
          <p:nvPr/>
        </p:nvSpPr>
        <p:spPr>
          <a:xfrm>
            <a:off x="4511675" y="1708150"/>
            <a:ext cx="444500" cy="444500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pic>
        <p:nvPicPr>
          <p:cNvPr id="9226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1477963"/>
            <a:ext cx="611188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8" y="1447800"/>
            <a:ext cx="45878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70"/>
          <a:stretch>
            <a:fillRect/>
          </a:stretch>
        </p:blipFill>
        <p:spPr bwMode="auto">
          <a:xfrm>
            <a:off x="7097713" y="1450975"/>
            <a:ext cx="130175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5BB8BD4-2D01-4DFB-ACD2-0F6B29FE7BCE}"/>
              </a:ext>
            </a:extLst>
          </p:cNvPr>
          <p:cNvSpPr/>
          <p:nvPr/>
        </p:nvSpPr>
        <p:spPr>
          <a:xfrm>
            <a:off x="6688138" y="1631950"/>
            <a:ext cx="444500" cy="444500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pic>
        <p:nvPicPr>
          <p:cNvPr id="9230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3635375"/>
            <a:ext cx="129381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58CA7B6-0D28-417F-A559-5889DC3A50D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145" y="3626413"/>
            <a:ext cx="1555979" cy="1100257"/>
          </a:xfrm>
          <a:prstGeom prst="ellipse">
            <a:avLst/>
          </a:prstGeom>
        </p:spPr>
      </p:pic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504C290-81DD-45C6-AF28-1AFB937BE131}"/>
              </a:ext>
            </a:extLst>
          </p:cNvPr>
          <p:cNvSpPr/>
          <p:nvPr/>
        </p:nvSpPr>
        <p:spPr>
          <a:xfrm>
            <a:off x="1987550" y="3954463"/>
            <a:ext cx="444500" cy="444500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pic>
        <p:nvPicPr>
          <p:cNvPr id="9233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3702050"/>
            <a:ext cx="1309688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434BECCE-C50C-430D-8D03-693594105BAA}"/>
              </a:ext>
            </a:extLst>
          </p:cNvPr>
          <p:cNvSpPr/>
          <p:nvPr/>
        </p:nvSpPr>
        <p:spPr>
          <a:xfrm>
            <a:off x="6537325" y="3954463"/>
            <a:ext cx="444500" cy="444500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pic>
        <p:nvPicPr>
          <p:cNvPr id="9235" name="Picture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3451225"/>
            <a:ext cx="909638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3198813" y="2476500"/>
            <a:ext cx="2754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</a:rPr>
              <a:t>You can </a:t>
            </a:r>
            <a:r>
              <a:rPr lang="en-US" altLang="en-US" sz="1600">
                <a:solidFill>
                  <a:schemeClr val="tx1"/>
                </a:solidFill>
              </a:rPr>
              <a:t>play your guitar </a:t>
            </a:r>
            <a:r>
              <a:rPr lang="en-US" altLang="en-US" sz="1600" b="1">
                <a:solidFill>
                  <a:schemeClr val="tx1"/>
                </a:solidFill>
              </a:rPr>
              <a:t>if </a:t>
            </a:r>
            <a:r>
              <a:rPr lang="en-US" altLang="en-US" sz="1600">
                <a:solidFill>
                  <a:schemeClr val="tx1"/>
                </a:solidFill>
              </a:rPr>
              <a:t>you have put the rubbish away.</a:t>
            </a: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6264275" y="2476500"/>
            <a:ext cx="21240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</a:rPr>
              <a:t>You can </a:t>
            </a:r>
            <a:r>
              <a:rPr lang="en-US" altLang="en-US" sz="1600">
                <a:solidFill>
                  <a:schemeClr val="tx1"/>
                </a:solidFill>
              </a:rPr>
              <a:t>have an ice cream </a:t>
            </a:r>
            <a:r>
              <a:rPr lang="en-US" altLang="en-US" sz="1600" b="1">
                <a:solidFill>
                  <a:schemeClr val="tx1"/>
                </a:solidFill>
              </a:rPr>
              <a:t>if </a:t>
            </a:r>
            <a:r>
              <a:rPr lang="en-US" altLang="en-US" sz="1600">
                <a:solidFill>
                  <a:schemeClr val="tx1"/>
                </a:solidFill>
              </a:rPr>
              <a:t>you help to wash up.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55650" y="4892675"/>
            <a:ext cx="30432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</a:rPr>
              <a:t>You can </a:t>
            </a:r>
            <a:r>
              <a:rPr lang="en-US" altLang="en-US" sz="1600">
                <a:solidFill>
                  <a:schemeClr val="tx1"/>
                </a:solidFill>
              </a:rPr>
              <a:t>play outside </a:t>
            </a:r>
            <a:r>
              <a:rPr lang="en-US" altLang="en-US" sz="1600" b="1">
                <a:solidFill>
                  <a:schemeClr val="tx1"/>
                </a:solidFill>
              </a:rPr>
              <a:t>if </a:t>
            </a:r>
            <a:r>
              <a:rPr lang="en-US" altLang="en-US" sz="1600">
                <a:solidFill>
                  <a:schemeClr val="tx1"/>
                </a:solidFill>
              </a:rPr>
              <a:t>you have tidied your bedroom.</a:t>
            </a: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5130800" y="4892675"/>
            <a:ext cx="32575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 b="1">
                <a:solidFill>
                  <a:schemeClr val="tx1"/>
                </a:solidFill>
              </a:rPr>
              <a:t>You can </a:t>
            </a:r>
            <a:r>
              <a:rPr lang="en-US" altLang="en-US" sz="1600">
                <a:solidFill>
                  <a:schemeClr val="tx1"/>
                </a:solidFill>
              </a:rPr>
              <a:t>have new trainers </a:t>
            </a:r>
            <a:r>
              <a:rPr lang="en-US" altLang="en-US" sz="1600" b="1">
                <a:solidFill>
                  <a:schemeClr val="tx1"/>
                </a:solidFill>
              </a:rPr>
              <a:t>if </a:t>
            </a:r>
            <a:r>
              <a:rPr lang="en-US" altLang="en-US" sz="1600">
                <a:solidFill>
                  <a:schemeClr val="tx1"/>
                </a:solidFill>
              </a:rPr>
              <a:t>you put away your clothes.</a:t>
            </a:r>
          </a:p>
        </p:txBody>
      </p:sp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2338388" y="5697538"/>
            <a:ext cx="60499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write a sentence about something you get to do </a:t>
            </a:r>
            <a:r>
              <a:rPr lang="en-GB" altLang="en-US" b="1">
                <a:solidFill>
                  <a:srgbClr val="8E358B"/>
                </a:solidFill>
              </a:rPr>
              <a:t>if </a:t>
            </a:r>
            <a:r>
              <a:rPr lang="en-GB" altLang="en-US">
                <a:solidFill>
                  <a:schemeClr val="tx1"/>
                </a:solidFill>
              </a:rPr>
              <a:t>you finish something else?</a:t>
            </a:r>
            <a:endParaRPr lang="en-GB" altLang="en-US" i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7">
            <a:extLst>
              <a:ext uri="{FF2B5EF4-FFF2-40B4-BE49-F238E27FC236}">
                <a16:creationId xmlns:a16="http://schemas.microsoft.com/office/drawing/2014/main" id="{F620DF8E-6C18-4CC4-AE5E-6424E2056E85}"/>
              </a:ext>
            </a:extLst>
          </p:cNvPr>
          <p:cNvSpPr/>
          <p:nvPr/>
        </p:nvSpPr>
        <p:spPr>
          <a:xfrm>
            <a:off x="547688" y="5746750"/>
            <a:ext cx="1685925" cy="561975"/>
          </a:xfrm>
          <a:prstGeom prst="roundRect">
            <a:avLst/>
          </a:prstGeom>
          <a:solidFill>
            <a:srgbClr val="E12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Show answers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47688" y="549275"/>
            <a:ext cx="80565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Look at the pictures around the clock. Can you choose two pictures and write a sentence about </a:t>
            </a:r>
            <a:r>
              <a:rPr lang="en-GB" altLang="en-US" sz="1600" b="1">
                <a:solidFill>
                  <a:schemeClr val="tx1"/>
                </a:solidFill>
              </a:rPr>
              <a:t>when</a:t>
            </a:r>
            <a:r>
              <a:rPr lang="en-GB" altLang="en-US" sz="1600">
                <a:solidFill>
                  <a:schemeClr val="tx1"/>
                </a:solidFill>
              </a:rPr>
              <a:t> you do these two things, using the conjunction </a:t>
            </a:r>
            <a:r>
              <a:rPr lang="en-GB" altLang="en-US" sz="1600" b="1">
                <a:solidFill>
                  <a:schemeClr val="accent2"/>
                </a:solidFill>
              </a:rPr>
              <a:t>when</a:t>
            </a:r>
            <a:r>
              <a:rPr lang="en-GB" altLang="en-US" sz="1600">
                <a:solidFill>
                  <a:schemeClr val="accent2"/>
                </a:solidFill>
              </a:rPr>
              <a:t> </a:t>
            </a:r>
            <a:r>
              <a:rPr lang="en-GB" altLang="en-US" sz="1600">
                <a:solidFill>
                  <a:schemeClr val="tx1"/>
                </a:solidFill>
              </a:rPr>
              <a:t>to join the clauses? For example, ‘</a:t>
            </a:r>
            <a:r>
              <a:rPr lang="en-US" altLang="ja-JP" sz="1600">
                <a:solidFill>
                  <a:schemeClr val="tx1"/>
                </a:solidFill>
                <a:ea typeface="MS PGothic" panose="020B0600070205080204" pitchFamily="34" charset="-128"/>
              </a:rPr>
              <a:t>I will go to bed </a:t>
            </a:r>
            <a:r>
              <a:rPr lang="en-US" altLang="ja-JP" sz="1600" b="1">
                <a:solidFill>
                  <a:schemeClr val="tx1"/>
                </a:solidFill>
                <a:ea typeface="MS PGothic" panose="020B0600070205080204" pitchFamily="34" charset="-128"/>
              </a:rPr>
              <a:t>when</a:t>
            </a:r>
            <a:r>
              <a:rPr lang="en-US" altLang="ja-JP" sz="1600">
                <a:solidFill>
                  <a:schemeClr val="tx1"/>
                </a:solidFill>
                <a:ea typeface="MS PGothic" panose="020B0600070205080204" pitchFamily="34" charset="-128"/>
              </a:rPr>
              <a:t> I have eaten my dinner.</a:t>
            </a:r>
            <a:r>
              <a:rPr lang="en-US" altLang="en-US" sz="1600">
                <a:solidFill>
                  <a:schemeClr val="tx1"/>
                </a:solidFill>
                <a:ea typeface="MS PGothic" panose="020B0600070205080204" pitchFamily="34" charset="-128"/>
              </a:rPr>
              <a:t>’</a:t>
            </a:r>
            <a:endParaRPr lang="en-GB" altLang="en-US" sz="16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  <p:pic>
        <p:nvPicPr>
          <p:cNvPr id="1024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838" y="2713038"/>
            <a:ext cx="26003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33613" y="5756275"/>
            <a:ext cx="64341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re-write one of your sentences so that it begins with </a:t>
            </a:r>
            <a:r>
              <a:rPr lang="en-GB" altLang="en-US" sz="1600" b="1">
                <a:solidFill>
                  <a:schemeClr val="accent2"/>
                </a:solidFill>
              </a:rPr>
              <a:t>when</a:t>
            </a:r>
            <a:r>
              <a:rPr lang="en-GB" altLang="en-US" sz="1600">
                <a:solidFill>
                  <a:schemeClr val="accent2"/>
                </a:solidFill>
              </a:rPr>
              <a:t> </a:t>
            </a:r>
            <a:r>
              <a:rPr lang="en-GB" altLang="en-US" sz="1600">
                <a:solidFill>
                  <a:schemeClr val="tx1"/>
                </a:solidFill>
              </a:rPr>
              <a:t>rather than using it in the middle?</a:t>
            </a:r>
            <a:endParaRPr lang="en-GB" altLang="en-US" sz="1600" i="1">
              <a:solidFill>
                <a:schemeClr val="tx1"/>
              </a:solidFill>
            </a:endParaRPr>
          </a:p>
        </p:txBody>
      </p:sp>
      <p:sp>
        <p:nvSpPr>
          <p:cNvPr id="10246" name="Rectangle 9"/>
          <p:cNvSpPr>
            <a:spLocks noChangeArrowheads="1"/>
          </p:cNvSpPr>
          <p:nvPr/>
        </p:nvSpPr>
        <p:spPr bwMode="auto">
          <a:xfrm>
            <a:off x="3878263" y="2032000"/>
            <a:ext cx="1387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eat my lunch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47" name="Rectangle 31"/>
          <p:cNvSpPr>
            <a:spLocks noChangeArrowheads="1"/>
          </p:cNvSpPr>
          <p:nvPr/>
        </p:nvSpPr>
        <p:spPr bwMode="auto">
          <a:xfrm>
            <a:off x="5511800" y="2595563"/>
            <a:ext cx="12715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do my work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48" name="Rectangle 34"/>
          <p:cNvSpPr>
            <a:spLocks noChangeArrowheads="1"/>
          </p:cNvSpPr>
          <p:nvPr/>
        </p:nvSpPr>
        <p:spPr bwMode="auto">
          <a:xfrm>
            <a:off x="5897563" y="4208463"/>
            <a:ext cx="9556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go home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49" name="Rectangle 39"/>
          <p:cNvSpPr>
            <a:spLocks noChangeArrowheads="1"/>
          </p:cNvSpPr>
          <p:nvPr/>
        </p:nvSpPr>
        <p:spPr bwMode="auto">
          <a:xfrm>
            <a:off x="4970463" y="5324475"/>
            <a:ext cx="12938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play outside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50" name="Rectangle 42"/>
          <p:cNvSpPr>
            <a:spLocks noChangeArrowheads="1"/>
          </p:cNvSpPr>
          <p:nvPr/>
        </p:nvSpPr>
        <p:spPr bwMode="auto">
          <a:xfrm>
            <a:off x="2765425" y="5262563"/>
            <a:ext cx="1112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eat dinner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51" name="Rectangle 47"/>
          <p:cNvSpPr>
            <a:spLocks noChangeArrowheads="1"/>
          </p:cNvSpPr>
          <p:nvPr/>
        </p:nvSpPr>
        <p:spPr bwMode="auto">
          <a:xfrm>
            <a:off x="2346325" y="2743200"/>
            <a:ext cx="11509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go to sleep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0252" name="Rectangle 48"/>
          <p:cNvSpPr>
            <a:spLocks noChangeArrowheads="1"/>
          </p:cNvSpPr>
          <p:nvPr/>
        </p:nvSpPr>
        <p:spPr bwMode="auto">
          <a:xfrm>
            <a:off x="2084388" y="3994150"/>
            <a:ext cx="10223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ea typeface="MS PGothic" panose="020B0600070205080204" pitchFamily="34" charset="-128"/>
              </a:rPr>
              <a:t>go to bed</a:t>
            </a:r>
            <a:endParaRPr lang="en-US" altLang="en-US" sz="16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pic>
        <p:nvPicPr>
          <p:cNvPr id="10253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1379538"/>
            <a:ext cx="98425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1673225"/>
            <a:ext cx="74295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3125788"/>
            <a:ext cx="5222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4667250"/>
            <a:ext cx="11398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4476750"/>
            <a:ext cx="801687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3236913"/>
            <a:ext cx="99853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1743075"/>
            <a:ext cx="1006475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F721B731-8688-4467-B774-E38C2B88F792}"/>
              </a:ext>
            </a:extLst>
          </p:cNvPr>
          <p:cNvSpPr/>
          <p:nvPr/>
        </p:nvSpPr>
        <p:spPr>
          <a:xfrm>
            <a:off x="5511800" y="2530475"/>
            <a:ext cx="2151063" cy="506413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do my work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have eaten my lunch.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A0004B6-4BD3-407C-BE67-B1BC9632CDB6}"/>
              </a:ext>
            </a:extLst>
          </p:cNvPr>
          <p:cNvSpPr/>
          <p:nvPr/>
        </p:nvSpPr>
        <p:spPr>
          <a:xfrm>
            <a:off x="5900738" y="4100513"/>
            <a:ext cx="2151062" cy="506412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go home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have done my work.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8310CEA-AC3D-4744-B511-B7807C07850C}"/>
              </a:ext>
            </a:extLst>
          </p:cNvPr>
          <p:cNvSpPr/>
          <p:nvPr/>
        </p:nvSpPr>
        <p:spPr>
          <a:xfrm>
            <a:off x="4940300" y="5380038"/>
            <a:ext cx="3111500" cy="320675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play outside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get home.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FE9D26C-1560-4839-8374-4EEB8C7E3F8C}"/>
              </a:ext>
            </a:extLst>
          </p:cNvPr>
          <p:cNvSpPr/>
          <p:nvPr/>
        </p:nvSpPr>
        <p:spPr>
          <a:xfrm>
            <a:off x="1549400" y="5232400"/>
            <a:ext cx="2305050" cy="447675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eat my dinner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have played outside.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721B5C4-B1E8-46AB-AE8B-108D87BF5F71}"/>
              </a:ext>
            </a:extLst>
          </p:cNvPr>
          <p:cNvSpPr/>
          <p:nvPr/>
        </p:nvSpPr>
        <p:spPr>
          <a:xfrm>
            <a:off x="1127125" y="3940175"/>
            <a:ext cx="2062163" cy="447675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go to bed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have eaten my dinner.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8A61BDE4-2594-4015-BD2B-CD1454C2B2DD}"/>
              </a:ext>
            </a:extLst>
          </p:cNvPr>
          <p:cNvSpPr/>
          <p:nvPr/>
        </p:nvSpPr>
        <p:spPr>
          <a:xfrm>
            <a:off x="1481138" y="2654300"/>
            <a:ext cx="2062162" cy="446088"/>
          </a:xfrm>
          <a:prstGeom prst="roundRect">
            <a:avLst/>
          </a:prstGeom>
          <a:solidFill>
            <a:srgbClr val="FFC000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 will go to sleep </a:t>
            </a:r>
            <a:r>
              <a:rPr lang="en-US" altLang="en-US" sz="1400" b="1" dirty="0">
                <a:solidFill>
                  <a:schemeClr val="tx1"/>
                </a:solidFill>
              </a:rPr>
              <a:t>when</a:t>
            </a:r>
            <a:r>
              <a:rPr lang="en-US" altLang="en-US" sz="1400" dirty="0">
                <a:solidFill>
                  <a:schemeClr val="tx1"/>
                </a:solidFill>
              </a:rPr>
              <a:t> I have gone to bed.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39750" y="549275"/>
            <a:ext cx="8064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each of these conversations into a complex sentence using the conjunction </a:t>
            </a:r>
            <a:r>
              <a:rPr lang="en-GB" altLang="en-US" b="1">
                <a:solidFill>
                  <a:srgbClr val="92D050"/>
                </a:solidFill>
              </a:rPr>
              <a:t>because</a:t>
            </a:r>
            <a:r>
              <a:rPr lang="en-GB" altLang="en-US">
                <a:solidFill>
                  <a:schemeClr val="tx1"/>
                </a:solidFill>
              </a:rPr>
              <a:t>? </a:t>
            </a:r>
          </a:p>
        </p:txBody>
      </p:sp>
      <p:sp>
        <p:nvSpPr>
          <p:cNvPr id="4" name="Rectangle: Rounded Corners 7">
            <a:extLst>
              <a:ext uri="{FF2B5EF4-FFF2-40B4-BE49-F238E27FC236}">
                <a16:creationId xmlns:a16="http://schemas.microsoft.com/office/drawing/2014/main" id="{4B8FA3CA-3937-4079-B5AD-8DADFD73ECEE}"/>
              </a:ext>
            </a:extLst>
          </p:cNvPr>
          <p:cNvSpPr/>
          <p:nvPr/>
        </p:nvSpPr>
        <p:spPr>
          <a:xfrm>
            <a:off x="547688" y="5746750"/>
            <a:ext cx="1685925" cy="561975"/>
          </a:xfrm>
          <a:prstGeom prst="roundRect">
            <a:avLst/>
          </a:prstGeom>
          <a:solidFill>
            <a:srgbClr val="E12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Show answers</a:t>
            </a:r>
          </a:p>
        </p:txBody>
      </p:sp>
      <p:pic>
        <p:nvPicPr>
          <p:cNvPr id="1126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3357563"/>
            <a:ext cx="1222375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33613" y="5684838"/>
            <a:ext cx="637063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Can you write your own question and answer conversation? Can you swap with a friend to see if they can change it into a complex sentence using the conjunction because? </a:t>
            </a:r>
          </a:p>
        </p:txBody>
      </p:sp>
      <p:pic>
        <p:nvPicPr>
          <p:cNvPr id="11270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3387725"/>
            <a:ext cx="1016000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217863"/>
            <a:ext cx="1328738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ular Callout 8">
            <a:extLst>
              <a:ext uri="{FF2B5EF4-FFF2-40B4-BE49-F238E27FC236}">
                <a16:creationId xmlns:a16="http://schemas.microsoft.com/office/drawing/2014/main" id="{AAF10FEE-CC5F-420E-85B0-41EF1AD20D43}"/>
              </a:ext>
            </a:extLst>
          </p:cNvPr>
          <p:cNvSpPr/>
          <p:nvPr/>
        </p:nvSpPr>
        <p:spPr>
          <a:xfrm>
            <a:off x="484188" y="2195513"/>
            <a:ext cx="1212850" cy="931862"/>
          </a:xfrm>
          <a:prstGeom prst="wedgeRoundRectCallout">
            <a:avLst>
              <a:gd name="adj1" fmla="val 3824"/>
              <a:gd name="adj2" fmla="val 7786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Why do I have to exercise?</a:t>
            </a:r>
            <a:endParaRPr lang="en-US" altLang="en-US" sz="1600" dirty="0"/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5C505841-9E59-43BA-98B3-CFDB6E71156F}"/>
              </a:ext>
            </a:extLst>
          </p:cNvPr>
          <p:cNvSpPr/>
          <p:nvPr/>
        </p:nvSpPr>
        <p:spPr>
          <a:xfrm>
            <a:off x="5511800" y="1169988"/>
            <a:ext cx="2079625" cy="749300"/>
          </a:xfrm>
          <a:prstGeom prst="wedgeRoundRectCallout">
            <a:avLst>
              <a:gd name="adj1" fmla="val -2114"/>
              <a:gd name="adj2" fmla="val 23060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Why are there 365 days in a year?</a:t>
            </a:r>
            <a:endParaRPr lang="en-US" altLang="en-US" sz="1600" dirty="0"/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6B881D36-5375-41F2-8D3F-20CE3CF51E75}"/>
              </a:ext>
            </a:extLst>
          </p:cNvPr>
          <p:cNvSpPr/>
          <p:nvPr/>
        </p:nvSpPr>
        <p:spPr>
          <a:xfrm>
            <a:off x="1760538" y="2195513"/>
            <a:ext cx="1673225" cy="898525"/>
          </a:xfrm>
          <a:prstGeom prst="wedgeRoundRectCallout">
            <a:avLst>
              <a:gd name="adj1" fmla="val -13972"/>
              <a:gd name="adj2" fmla="val 717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Exercise helps to keep your body healthy.</a:t>
            </a:r>
            <a:endParaRPr lang="en-US" altLang="en-US" sz="1600" dirty="0"/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978071CC-F03A-45A4-957E-BDB48CC814FE}"/>
              </a:ext>
            </a:extLst>
          </p:cNvPr>
          <p:cNvSpPr/>
          <p:nvPr/>
        </p:nvSpPr>
        <p:spPr>
          <a:xfrm>
            <a:off x="3497263" y="1760538"/>
            <a:ext cx="1330325" cy="1131887"/>
          </a:xfrm>
          <a:prstGeom prst="wedgeRoundRectCallout">
            <a:avLst>
              <a:gd name="adj1" fmla="val -8212"/>
              <a:gd name="adj2" fmla="val 889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Why are flamingoes pink?</a:t>
            </a:r>
            <a:endParaRPr lang="en-US" altLang="en-US" sz="1600" dirty="0"/>
          </a:p>
        </p:txBody>
      </p:sp>
      <p:sp>
        <p:nvSpPr>
          <p:cNvPr id="12" name="Rounded Rectangular Callout 11">
            <a:extLst>
              <a:ext uri="{FF2B5EF4-FFF2-40B4-BE49-F238E27FC236}">
                <a16:creationId xmlns:a16="http://schemas.microsoft.com/office/drawing/2014/main" id="{628C60B5-0862-41FC-9BDA-B162D2370A7B}"/>
              </a:ext>
            </a:extLst>
          </p:cNvPr>
          <p:cNvSpPr/>
          <p:nvPr/>
        </p:nvSpPr>
        <p:spPr>
          <a:xfrm>
            <a:off x="4857750" y="2260600"/>
            <a:ext cx="1444625" cy="766763"/>
          </a:xfrm>
          <a:prstGeom prst="wedgeRoundRectCallout">
            <a:avLst>
              <a:gd name="adj1" fmla="val -36758"/>
              <a:gd name="adj2" fmla="val 9028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Flamingoes eat pink shrimp.</a:t>
            </a:r>
            <a:endParaRPr lang="en-US" altLang="en-US" sz="1600" dirty="0"/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B01DE2BE-3FC3-45CD-BAA9-71C3E3693506}"/>
              </a:ext>
            </a:extLst>
          </p:cNvPr>
          <p:cNvSpPr/>
          <p:nvPr/>
        </p:nvSpPr>
        <p:spPr>
          <a:xfrm>
            <a:off x="6332538" y="2001838"/>
            <a:ext cx="2290762" cy="954087"/>
          </a:xfrm>
          <a:prstGeom prst="wedgeRoundRectCallout">
            <a:avLst>
              <a:gd name="adj1" fmla="val 10881"/>
              <a:gd name="adj2" fmla="val 747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1600" dirty="0">
                <a:solidFill>
                  <a:srgbClr val="000000"/>
                </a:solidFill>
              </a:rPr>
              <a:t>That’s how long it takes for the Earth to go around the sun.</a:t>
            </a:r>
            <a:endParaRPr lang="en-US" altLang="en-US" sz="1600" dirty="0"/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547688" y="4822825"/>
            <a:ext cx="23145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You have to exercise </a:t>
            </a:r>
            <a:r>
              <a:rPr lang="en-US" altLang="en-US" sz="1400" b="1">
                <a:solidFill>
                  <a:srgbClr val="92D050"/>
                </a:solidFill>
                <a:ea typeface="MS PGothic" panose="020B0600070205080204" pitchFamily="34" charset="-128"/>
              </a:rPr>
              <a:t>because</a:t>
            </a:r>
            <a:r>
              <a:rPr lang="en-US" altLang="en-US" sz="1400">
                <a:solidFill>
                  <a:srgbClr val="92D050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it helps to keep your body healthy.</a:t>
            </a:r>
            <a:endParaRPr lang="en-US" altLang="en-US" sz="14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3497263" y="4854575"/>
            <a:ext cx="20415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Flamingoes are pink </a:t>
            </a:r>
            <a:r>
              <a:rPr lang="en-US" altLang="en-US" sz="1400" b="1">
                <a:solidFill>
                  <a:srgbClr val="92D050"/>
                </a:solidFill>
                <a:ea typeface="MS PGothic" panose="020B0600070205080204" pitchFamily="34" charset="-128"/>
              </a:rPr>
              <a:t>because</a:t>
            </a:r>
            <a:r>
              <a:rPr lang="en-US" altLang="en-US" sz="1400">
                <a:solidFill>
                  <a:srgbClr val="92D050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they eat pink shrimp.</a:t>
            </a:r>
            <a:endParaRPr lang="en-US" altLang="en-US" sz="14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  <p:sp>
        <p:nvSpPr>
          <p:cNvPr id="18" name="Rectangle 25"/>
          <p:cNvSpPr>
            <a:spLocks noChangeArrowheads="1"/>
          </p:cNvSpPr>
          <p:nvPr/>
        </p:nvSpPr>
        <p:spPr bwMode="auto">
          <a:xfrm>
            <a:off x="5662613" y="4822825"/>
            <a:ext cx="30511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There are 365 days in a year </a:t>
            </a:r>
            <a:r>
              <a:rPr lang="en-US" altLang="en-US" sz="1400" b="1">
                <a:solidFill>
                  <a:srgbClr val="92D050"/>
                </a:solidFill>
                <a:ea typeface="MS PGothic" panose="020B0600070205080204" pitchFamily="34" charset="-128"/>
              </a:rPr>
              <a:t>because</a:t>
            </a:r>
            <a:r>
              <a:rPr lang="en-US" altLang="en-US" sz="1400">
                <a:solidFill>
                  <a:srgbClr val="92D050"/>
                </a:solidFill>
                <a:ea typeface="MS PGothic" panose="020B0600070205080204" pitchFamily="34" charset="-128"/>
              </a:rPr>
              <a:t> </a:t>
            </a:r>
            <a:r>
              <a:rPr lang="en-US" altLang="en-US" sz="1400">
                <a:solidFill>
                  <a:schemeClr val="tx1"/>
                </a:solidFill>
                <a:ea typeface="MS PGothic" panose="020B0600070205080204" pitchFamily="34" charset="-128"/>
              </a:rPr>
              <a:t>that’s how long it takes for the Earth to go around the sun.</a:t>
            </a:r>
            <a:endParaRPr lang="en-US" altLang="en-US" sz="1400">
              <a:solidFill>
                <a:schemeClr val="tx1"/>
              </a:solidFill>
              <a:latin typeface="Calibri" panose="020F050202020403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47688" y="441325"/>
            <a:ext cx="8056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sentences are missing conjunctions. Can you sort them into either the </a:t>
            </a:r>
            <a:r>
              <a:rPr lang="en-GB" altLang="en-US" b="1">
                <a:solidFill>
                  <a:srgbClr val="92D050"/>
                </a:solidFill>
              </a:rPr>
              <a:t>because </a:t>
            </a:r>
            <a:r>
              <a:rPr lang="en-GB" altLang="en-US">
                <a:solidFill>
                  <a:schemeClr val="tx1"/>
                </a:solidFill>
              </a:rPr>
              <a:t>or the </a:t>
            </a:r>
            <a:r>
              <a:rPr lang="en-GB" altLang="en-US" b="1">
                <a:solidFill>
                  <a:srgbClr val="8E358B"/>
                </a:solidFill>
              </a:rPr>
              <a:t>if</a:t>
            </a:r>
            <a:r>
              <a:rPr lang="en-GB" altLang="en-US">
                <a:solidFill>
                  <a:schemeClr val="tx1"/>
                </a:solidFill>
              </a:rPr>
              <a:t> lunchbox?</a:t>
            </a:r>
          </a:p>
        </p:txBody>
      </p:sp>
      <p:sp>
        <p:nvSpPr>
          <p:cNvPr id="4" name="Rectangle: Rounded Corners 7">
            <a:extLst>
              <a:ext uri="{FF2B5EF4-FFF2-40B4-BE49-F238E27FC236}">
                <a16:creationId xmlns:a16="http://schemas.microsoft.com/office/drawing/2014/main" id="{D677EE8E-EEC1-4934-8287-3E9A9997D898}"/>
              </a:ext>
            </a:extLst>
          </p:cNvPr>
          <p:cNvSpPr/>
          <p:nvPr/>
        </p:nvSpPr>
        <p:spPr>
          <a:xfrm>
            <a:off x="547688" y="5746750"/>
            <a:ext cx="1685925" cy="561975"/>
          </a:xfrm>
          <a:prstGeom prst="roundRect">
            <a:avLst/>
          </a:prstGeom>
          <a:solidFill>
            <a:srgbClr val="E12D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Show answers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628900" y="5843588"/>
            <a:ext cx="5551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Can any of these be used with both conjunctions?</a:t>
            </a:r>
          </a:p>
        </p:txBody>
      </p:sp>
      <p:pic>
        <p:nvPicPr>
          <p:cNvPr id="12293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" y="1060450"/>
            <a:ext cx="38354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0450"/>
            <a:ext cx="383540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12EF232-210F-47DB-B70C-58D766F5853B}"/>
              </a:ext>
            </a:extLst>
          </p:cNvPr>
          <p:cNvSpPr/>
          <p:nvPr/>
        </p:nvSpPr>
        <p:spPr>
          <a:xfrm>
            <a:off x="755650" y="4273550"/>
            <a:ext cx="2439988" cy="6588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I had a drink of water _____ I was thirsty.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3CAD9F4-507E-47C4-A02E-C8FDF91AC0F8}"/>
              </a:ext>
            </a:extLst>
          </p:cNvPr>
          <p:cNvSpPr/>
          <p:nvPr/>
        </p:nvSpPr>
        <p:spPr>
          <a:xfrm>
            <a:off x="755650" y="5019675"/>
            <a:ext cx="2439988" cy="660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Put your hand up _____ you need help.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F09AD12-AC26-4A30-A21E-7F4B4B37DE7E}"/>
              </a:ext>
            </a:extLst>
          </p:cNvPr>
          <p:cNvSpPr/>
          <p:nvPr/>
        </p:nvSpPr>
        <p:spPr>
          <a:xfrm>
            <a:off x="3351213" y="4273550"/>
            <a:ext cx="2127250" cy="6588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___ you leave now, you will arrive on time.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D6BC50B-D592-4B41-8C65-ADF32D604C40}"/>
              </a:ext>
            </a:extLst>
          </p:cNvPr>
          <p:cNvSpPr/>
          <p:nvPr/>
        </p:nvSpPr>
        <p:spPr>
          <a:xfrm>
            <a:off x="3351213" y="5053013"/>
            <a:ext cx="2441575" cy="6588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You can have a sticker ____ you tried your best.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6E5A8700-0CF5-49C5-9D71-0E6EE9E1DCD6}"/>
              </a:ext>
            </a:extLst>
          </p:cNvPr>
          <p:cNvSpPr/>
          <p:nvPr/>
        </p:nvSpPr>
        <p:spPr>
          <a:xfrm>
            <a:off x="5948363" y="5019675"/>
            <a:ext cx="2439987" cy="660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We can play board games ____ it is a rainy day.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711AC40-5D00-49C8-AA71-88C8DCBF81F9}"/>
              </a:ext>
            </a:extLst>
          </p:cNvPr>
          <p:cNvSpPr/>
          <p:nvPr/>
        </p:nvSpPr>
        <p:spPr>
          <a:xfrm>
            <a:off x="5792788" y="4273550"/>
            <a:ext cx="2595562" cy="6588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My sister ate all the biscuits _____ they are her </a:t>
            </a:r>
            <a:r>
              <a:rPr lang="en-US" sz="1400" dirty="0" err="1">
                <a:solidFill>
                  <a:schemeClr val="tx1"/>
                </a:solidFill>
                <a:cs typeface="Twinkl" charset="0"/>
              </a:rPr>
              <a:t>favourite</a:t>
            </a:r>
            <a:r>
              <a:rPr lang="en-US" sz="1400" dirty="0">
                <a:solidFill>
                  <a:schemeClr val="tx1"/>
                </a:solidFill>
                <a:cs typeface="Twinkl" charset="0"/>
              </a:rPr>
              <a:t>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4F7207F6-813D-4B73-86AE-5A2528A0E279}"/>
              </a:ext>
            </a:extLst>
          </p:cNvPr>
          <p:cNvSpPr/>
          <p:nvPr/>
        </p:nvSpPr>
        <p:spPr>
          <a:xfrm>
            <a:off x="6296025" y="1127125"/>
            <a:ext cx="444500" cy="444500"/>
          </a:xfrm>
          <a:prstGeom prst="roundRect">
            <a:avLst/>
          </a:prstGeom>
          <a:solidFill>
            <a:srgbClr val="CDB5D7"/>
          </a:solidFill>
          <a:ln w="28575">
            <a:solidFill>
              <a:srgbClr val="8E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8E358B"/>
                </a:solidFill>
              </a:rPr>
              <a:t>if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1AAC292-9BE4-4D7E-810A-4F51A24BAF21}"/>
              </a:ext>
            </a:extLst>
          </p:cNvPr>
          <p:cNvSpPr/>
          <p:nvPr/>
        </p:nvSpPr>
        <p:spPr>
          <a:xfrm>
            <a:off x="2019300" y="1127125"/>
            <a:ext cx="1174750" cy="4445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4"/>
                </a:solidFill>
              </a:rPr>
              <a:t>because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A30DCD5-2EAE-403E-B68B-DDC62DE46E88}"/>
              </a:ext>
            </a:extLst>
          </p:cNvPr>
          <p:cNvSpPr/>
          <p:nvPr/>
        </p:nvSpPr>
        <p:spPr>
          <a:xfrm>
            <a:off x="5948363" y="5026025"/>
            <a:ext cx="2439987" cy="6588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We can play board games ____ it is a rainy day.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C6BCF4C-EDFD-46D9-8AC5-497D97A95EF5}"/>
              </a:ext>
            </a:extLst>
          </p:cNvPr>
          <p:cNvSpPr/>
          <p:nvPr/>
        </p:nvSpPr>
        <p:spPr>
          <a:xfrm>
            <a:off x="3351213" y="5057775"/>
            <a:ext cx="2441575" cy="660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tx1"/>
                </a:solidFill>
                <a:cs typeface="Twinkl" charset="0"/>
              </a:rPr>
              <a:t>You can have a sticker ____ you tried your best.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B6112DE-173D-411A-A57D-9F3A921CAD23}"/>
              </a:ext>
            </a:extLst>
          </p:cNvPr>
          <p:cNvSpPr txBox="1"/>
          <p:nvPr/>
        </p:nvSpPr>
        <p:spPr>
          <a:xfrm>
            <a:off x="857250" y="1966913"/>
            <a:ext cx="10128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/>
                </a:solidFill>
                <a:latin typeface="+mn-lt"/>
              </a:rPr>
              <a:t>because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32F312-C281-42AC-8359-FFDBCD53691F}"/>
              </a:ext>
            </a:extLst>
          </p:cNvPr>
          <p:cNvSpPr txBox="1"/>
          <p:nvPr/>
        </p:nvSpPr>
        <p:spPr>
          <a:xfrm>
            <a:off x="1754188" y="2501900"/>
            <a:ext cx="10144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/>
                </a:solidFill>
                <a:latin typeface="+mn-lt"/>
              </a:rPr>
              <a:t>because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AA2327D-99CE-4DEF-80D2-DC19F707A5A2}"/>
              </a:ext>
            </a:extLst>
          </p:cNvPr>
          <p:cNvSpPr txBox="1"/>
          <p:nvPr/>
        </p:nvSpPr>
        <p:spPr>
          <a:xfrm>
            <a:off x="788988" y="3100388"/>
            <a:ext cx="10128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/>
                </a:solidFill>
                <a:latin typeface="+mn-lt"/>
              </a:rPr>
              <a:t>because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21711D5-4451-46FA-A60C-35ED1996435A}"/>
              </a:ext>
            </a:extLst>
          </p:cNvPr>
          <p:cNvSpPr txBox="1"/>
          <p:nvPr/>
        </p:nvSpPr>
        <p:spPr>
          <a:xfrm>
            <a:off x="2016125" y="3671888"/>
            <a:ext cx="10128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>
                <a:solidFill>
                  <a:schemeClr val="accent4"/>
                </a:solidFill>
                <a:latin typeface="+mn-lt"/>
              </a:rPr>
              <a:t>because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267450" y="1795463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8E358B"/>
                </a:solidFill>
              </a:rPr>
              <a:t>if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465888" y="2346325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8E358B"/>
                </a:solidFill>
              </a:rPr>
              <a:t>if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906963" y="3063875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8E358B"/>
                </a:solidFill>
              </a:rPr>
              <a:t>if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265863" y="3771900"/>
            <a:ext cx="3206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rgbClr val="8E358B"/>
                </a:solidFill>
              </a:rPr>
              <a:t>if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0868 -0.375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-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0185 L 0.42552 -0.4798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4" y="-2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3 0.00394 L 0.30556 -0.2914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-1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9 L -0.43472 -0.2986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19" y="-1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0371 L -0.27205 -0.3243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59" y="-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1 0.00556 L 0.14167 -0.3307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463 L -0.43454 -0.2379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1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5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12 -0.0294 L -0.00816 -0.2238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6" grpId="0"/>
      <p:bldP spid="17" grpId="0"/>
      <p:bldP spid="18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554538"/>
            <a:ext cx="1604962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12"/>
          <a:stretch>
            <a:fillRect/>
          </a:stretch>
        </p:blipFill>
        <p:spPr bwMode="auto">
          <a:xfrm>
            <a:off x="7194550" y="4554538"/>
            <a:ext cx="150177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0"/>
          <a:stretch>
            <a:fillRect/>
          </a:stretch>
        </p:blipFill>
        <p:spPr bwMode="auto">
          <a:xfrm>
            <a:off x="4791075" y="5070475"/>
            <a:ext cx="190976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3"/>
          <a:stretch>
            <a:fillRect/>
          </a:stretch>
        </p:blipFill>
        <p:spPr bwMode="auto">
          <a:xfrm>
            <a:off x="1557338" y="5043488"/>
            <a:ext cx="16033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2"/>
          <p:cNvSpPr>
            <a:spLocks noChangeArrowheads="1"/>
          </p:cNvSpPr>
          <p:nvPr/>
        </p:nvSpPr>
        <p:spPr bwMode="auto">
          <a:xfrm>
            <a:off x="539750" y="549275"/>
            <a:ext cx="806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Can you catch the correct conjunction fish to complete the complex sentence?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2AD9FE1-A571-413F-A8FA-B79B133DFC25}"/>
              </a:ext>
            </a:extLst>
          </p:cNvPr>
          <p:cNvSpPr/>
          <p:nvPr/>
        </p:nvSpPr>
        <p:spPr>
          <a:xfrm>
            <a:off x="1539875" y="4903788"/>
            <a:ext cx="6080125" cy="720725"/>
          </a:xfrm>
          <a:prstGeom prst="roundRect">
            <a:avLst>
              <a:gd name="adj" fmla="val 31806"/>
            </a:avLst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cs typeface="Twinkl"/>
              </a:rPr>
              <a:t>Harry washed the car ______ it was very dirty.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5403725-C900-4E07-8CFA-1F399D82AA88}"/>
              </a:ext>
            </a:extLst>
          </p:cNvPr>
          <p:cNvSpPr/>
          <p:nvPr/>
        </p:nvSpPr>
        <p:spPr>
          <a:xfrm>
            <a:off x="539750" y="3225800"/>
            <a:ext cx="1636713" cy="1635125"/>
          </a:xfrm>
          <a:prstGeom prst="ellipse">
            <a:avLst/>
          </a:prstGeom>
          <a:solidFill>
            <a:srgbClr val="87BD31"/>
          </a:solidFill>
          <a:ln w="28575"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Correct!</a:t>
            </a:r>
          </a:p>
        </p:txBody>
      </p:sp>
      <p:grpSp>
        <p:nvGrpSpPr>
          <p:cNvPr id="17" name="when"/>
          <p:cNvGrpSpPr>
            <a:grpSpLocks/>
          </p:cNvGrpSpPr>
          <p:nvPr/>
        </p:nvGrpSpPr>
        <p:grpSpPr bwMode="auto">
          <a:xfrm>
            <a:off x="9486900" y="2354263"/>
            <a:ext cx="2197100" cy="1457325"/>
            <a:chOff x="5038724" y="1361105"/>
            <a:chExt cx="2197555" cy="1457890"/>
          </a:xfrm>
        </p:grpSpPr>
        <p:pic>
          <p:nvPicPr>
            <p:cNvPr id="13332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8724" y="1361105"/>
              <a:ext cx="2197555" cy="1457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54CA3490-CE52-42C4-BF05-02BF20B75E93}"/>
                </a:ext>
              </a:extLst>
            </p:cNvPr>
            <p:cNvSpPr/>
            <p:nvPr/>
          </p:nvSpPr>
          <p:spPr>
            <a:xfrm>
              <a:off x="5507134" y="1796249"/>
              <a:ext cx="1105129" cy="601895"/>
            </a:xfrm>
            <a:prstGeom prst="roundRect">
              <a:avLst/>
            </a:prstGeom>
            <a:solidFill>
              <a:srgbClr val="FFC000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2">
                      <a:lumMod val="75000"/>
                    </a:schemeClr>
                  </a:solidFill>
                </a:rPr>
                <a:t>when</a:t>
              </a:r>
            </a:p>
          </p:txBody>
        </p:sp>
      </p:grpSp>
      <p:grpSp>
        <p:nvGrpSpPr>
          <p:cNvPr id="18" name="if"/>
          <p:cNvGrpSpPr>
            <a:grpSpLocks/>
          </p:cNvGrpSpPr>
          <p:nvPr/>
        </p:nvGrpSpPr>
        <p:grpSpPr bwMode="auto">
          <a:xfrm>
            <a:off x="-2706688" y="3698875"/>
            <a:ext cx="2354263" cy="1071563"/>
            <a:chOff x="2397624" y="3276049"/>
            <a:chExt cx="2355352" cy="1071160"/>
          </a:xfrm>
        </p:grpSpPr>
        <p:pic>
          <p:nvPicPr>
            <p:cNvPr id="13330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7624" y="3276049"/>
              <a:ext cx="2355352" cy="1071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241C69F6-5E5E-49D2-8CEA-225B20B67985}"/>
                </a:ext>
              </a:extLst>
            </p:cNvPr>
            <p:cNvSpPr/>
            <p:nvPr/>
          </p:nvSpPr>
          <p:spPr>
            <a:xfrm>
              <a:off x="3315623" y="3542649"/>
              <a:ext cx="598765" cy="612545"/>
            </a:xfrm>
            <a:prstGeom prst="roundRect">
              <a:avLst/>
            </a:prstGeom>
            <a:solidFill>
              <a:srgbClr val="CDB5D7"/>
            </a:solidFill>
            <a:ln w="28575">
              <a:solidFill>
                <a:srgbClr val="8E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8E358B"/>
                  </a:solidFill>
                </a:rPr>
                <a:t>if</a:t>
              </a:r>
            </a:p>
          </p:txBody>
        </p:sp>
      </p:grpSp>
      <p:grpSp>
        <p:nvGrpSpPr>
          <p:cNvPr id="19" name="because"/>
          <p:cNvGrpSpPr>
            <a:grpSpLocks/>
          </p:cNvGrpSpPr>
          <p:nvPr/>
        </p:nvGrpSpPr>
        <p:grpSpPr bwMode="auto">
          <a:xfrm>
            <a:off x="9344025" y="4176713"/>
            <a:ext cx="3641725" cy="1092200"/>
            <a:chOff x="4963251" y="3321262"/>
            <a:chExt cx="3640999" cy="1092924"/>
          </a:xfrm>
        </p:grpSpPr>
        <p:pic>
          <p:nvPicPr>
            <p:cNvPr id="13328" name="Picture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251" y="3321262"/>
              <a:ext cx="3640999" cy="1092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E99239F1-396E-4678-97F1-9B4E41A92EDD}"/>
                </a:ext>
              </a:extLst>
            </p:cNvPr>
            <p:cNvSpPr/>
            <p:nvPr/>
          </p:nvSpPr>
          <p:spPr>
            <a:xfrm>
              <a:off x="5779063" y="3651681"/>
              <a:ext cx="1428465" cy="5273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4"/>
                  </a:solidFill>
                </a:rPr>
                <a:t>because</a:t>
              </a:r>
            </a:p>
          </p:txBody>
        </p:sp>
      </p:grpSp>
      <p:grpSp>
        <p:nvGrpSpPr>
          <p:cNvPr id="16" name="that"/>
          <p:cNvGrpSpPr>
            <a:grpSpLocks/>
          </p:cNvGrpSpPr>
          <p:nvPr/>
        </p:nvGrpSpPr>
        <p:grpSpPr bwMode="auto">
          <a:xfrm>
            <a:off x="-2905125" y="1803400"/>
            <a:ext cx="2552700" cy="1422400"/>
            <a:chOff x="828675" y="1361105"/>
            <a:chExt cx="2553469" cy="1421812"/>
          </a:xfrm>
        </p:grpSpPr>
        <p:pic>
          <p:nvPicPr>
            <p:cNvPr id="13326" name="Picture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675" y="1361105"/>
              <a:ext cx="2553469" cy="142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B5FEA4C0-F876-4E60-AF19-A7FA71CCACE4}"/>
                </a:ext>
              </a:extLst>
            </p:cNvPr>
            <p:cNvSpPr/>
            <p:nvPr/>
          </p:nvSpPr>
          <p:spPr>
            <a:xfrm>
              <a:off x="1778286" y="1797488"/>
              <a:ext cx="1079825" cy="5268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that</a:t>
              </a:r>
            </a:p>
          </p:txBody>
        </p:sp>
      </p:grp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114800" y="5070475"/>
            <a:ext cx="1352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because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0.00231 L -5E-6 0.00254 C 0.00572 0.00787 0.00885 0.01296 0.01494 0.01527 C 0.01685 0.01597 0.01875 0.01597 0.02049 0.01643 C 0.02275 0.01828 0.02466 0.0206 0.02709 0.02152 C 0.02987 0.02314 0.03282 0.02338 0.03542 0.02407 C 0.05365 0.03009 0.0323 0.02384 0.05035 0.02801 C 0.07171 0.03287 0.04566 0.02986 0.08282 0.03217 C 0.08959 0.03148 0.09653 0.03148 0.1033 0.03055 C 0.11233 0.02963 0.10591 0.02986 0.11181 0.02801 C 0.11355 0.02754 0.11546 0.02708 0.11719 0.02662 C 0.1224 0.02222 0.1191 0.025 0.12744 0.01898 C 0.12865 0.01828 0.13004 0.01759 0.13125 0.01643 C 0.13212 0.01574 0.13299 0.01481 0.13403 0.01389 C 0.13542 0.01296 0.13716 0.0125 0.13855 0.01134 C 0.14185 0.00949 0.14497 0.00717 0.14792 0.00486 C 0.14983 0.0037 0.15157 0.00208 0.15348 0.00115 C 0.16441 -0.00324 0.15556 0.00092 0.16546 -0.00533 C 0.1698 -0.00787 0.17414 -0.01042 0.1783 -0.01297 C 0.18056 -0.01412 0.18264 -0.01505 0.1849 -0.0169 C 0.18768 -0.01898 0.19028 -0.02107 0.19323 -0.02315 C 0.19532 -0.02454 0.19757 -0.02547 0.19983 -0.02709 C 0.20417 -0.03033 0.20834 -0.03403 0.21268 -0.03727 C 0.2283 -0.04792 0.21251 -0.03727 0.22674 -0.0463 C 0.22796 -0.04676 0.229 -0.04815 0.23039 -0.04885 C 0.23212 -0.04954 0.23421 -0.04954 0.23594 -0.05 C 0.23698 -0.05093 0.23768 -0.05209 0.23872 -0.05255 C 0.24566 -0.05579 0.25469 -0.05232 0.26112 -0.05139 C 0.26198 -0.05 0.26285 -0.04861 0.26389 -0.04746 C 0.26598 -0.04491 0.27014 -0.04236 0.27223 -0.04121 C 0.27362 -0.04005 0.27518 -0.03912 0.27691 -0.03866 C 0.2783 -0.03797 0.28004 -0.03773 0.2816 -0.03727 C 0.28369 -0.03635 0.28577 -0.03519 0.28803 -0.03473 C 0.29167 -0.0338 0.29549 -0.0338 0.29914 -0.03334 C 0.31372 -0.02824 0.3066 -0.03033 0.3382 -0.03334 C 0.33941 -0.03334 0.34063 -0.03519 0.34202 -0.03588 C 0.34514 -0.03797 0.34636 -0.03843 0.34931 -0.03982 C 0.35035 -0.04121 0.35105 -0.04236 0.35226 -0.04375 C 0.35539 -0.04723 0.35938 -0.04954 0.36233 -0.05394 C 0.36719 -0.06042 0.36285 -0.0551 0.3698 -0.06158 C 0.37379 -0.06528 0.37726 -0.07061 0.38195 -0.07315 C 0.38421 -0.07431 0.39514 -0.08033 0.39966 -0.08218 C 0.40105 -0.08241 0.40261 -0.08287 0.40417 -0.08334 C 0.40539 -0.08426 0.4066 -0.08519 0.40799 -0.08588 C 0.41459 -0.08936 0.42292 -0.08635 0.42935 -0.08588 C 0.43212 -0.08473 0.43282 -0.08449 0.43577 -0.08218 C 0.43768 -0.08033 0.44132 -0.07686 0.44132 -0.07662 C 0.44202 -0.0757 0.44219 -0.07408 0.44323 -0.07315 C 0.4448 -0.07153 0.44879 -0.07061 0.44879 -0.07037 L 0.4573 -0.0757 " pathEditMode="relative" rAng="0" ptsTypes="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1018 L 0.0007 -0.00995 C -0.00121 -0.00579 -0.00312 -0.00162 -0.00469 0.00301 C -0.00573 0.00602 -0.00607 0.00972 -0.00694 0.01296 C -0.00746 0.01551 -0.00833 0.01759 -0.00903 0.02037 C -0.00937 0.02245 -0.00955 0.025 -0.01007 0.02755 C -0.01024 0.0294 -0.01076 0.03148 -0.01128 0.03333 C -0.01146 0.03866 -0.0125 0.06458 -0.01337 0.07245 C -0.01371 0.07662 -0.01475 0.08079 -0.01545 0.08542 C -0.0158 0.08843 -0.01614 0.09213 -0.01666 0.0956 C -0.01614 0.10764 -0.01597 0.11968 -0.01545 0.13171 C -0.01528 0.13472 -0.01493 0.1375 -0.01441 0.14051 C -0.01354 0.14329 -0.0125 0.1463 -0.01128 0.14908 C -0.00937 0.15255 -0.00746 0.15556 -0.0059 0.15926 C -0.00069 0.16945 -0.00486 0.16389 0.00174 0.17083 C 0.00278 0.17315 0.00365 0.17593 0.00486 0.17801 C 0.00695 0.18079 0.0165 0.18935 0.01788 0.19097 C 0.0191 0.19236 0.01997 0.19398 0.02101 0.19537 C 0.02656 0.2007 0.025 0.19861 0.02969 0.20116 C 0.0342 0.20347 0.0382 0.20602 0.04254 0.20833 C 0.04514 0.20972 0.05521 0.21528 0.05643 0.21574 C 0.07222 0.22083 0.05816 0.21667 0.07379 0.21991 C 0.07778 0.22083 0.0816 0.22199 0.08559 0.22292 C 0.09288 0.22431 0.09983 0.22477 0.10695 0.2257 C 0.11094 0.22732 0.11493 0.22894 0.11893 0.23009 C 0.12275 0.23079 0.12691 0.23079 0.13091 0.23148 C 0.13368 0.23195 0.13663 0.23241 0.13924 0.2331 C 0.16597 0.23958 0.13177 0.23287 0.15538 0.2375 C 0.15903 0.23634 0.16268 0.23565 0.16615 0.23449 C 0.17709 0.22986 0.17153 0.22847 0.1842 0.22292 C 0.20486 0.21343 0.17604 0.22708 0.19722 0.21574 C 0.19844 0.21482 0.2 0.21505 0.20139 0.21412 C 0.20573 0.21158 0.21025 0.20903 0.21441 0.20556 C 0.21545 0.20463 0.2165 0.2037 0.21754 0.20255 C 0.22535 0.19329 0.22535 0.19213 0.2316 0.18102 L 0.2316 0.18125 C 0.23264 0.1794 0.23368 0.17801 0.23472 0.17662 C 0.23577 0.17477 0.23698 0.17269 0.23802 0.17083 C 0.23872 0.16945 0.23924 0.16759 0.24011 0.16644 L 0.24983 0.15347 C 0.25087 0.15208 0.25191 0.15046 0.25295 0.14908 C 0.26736 0.12454 0.24775 0.15741 0.26163 0.13611 C 0.26806 0.12593 0.26181 0.13472 0.26702 0.12454 C 0.27257 0.11296 0.27257 0.11829 0.28091 0.10417 C 0.28247 0.10185 0.28386 0.09931 0.28525 0.09699 C 0.28629 0.09468 0.28716 0.0919 0.28854 0.08982 C 0.29375 0.08079 0.29288 0.08426 0.29809 0.07824 C 0.29966 0.07616 0.30104 0.07431 0.30243 0.07245 C 0.30347 0.07037 0.30434 0.06806 0.30573 0.06667 C 0.30712 0.06482 0.3092 0.06458 0.31111 0.06366 C 0.31528 0.05787 0.3132 0.05926 0.31962 0.05648 C 0.32275 0.05486 0.32934 0.05208 0.32934 0.05232 C 0.33941 0.05255 0.34948 0.05232 0.35938 0.05347 C 0.36163 0.0537 0.36354 0.05556 0.36597 0.05648 C 0.36754 0.05695 0.36927 0.05741 0.37118 0.05787 C 0.37413 0.05857 0.38264 0.06042 0.38525 0.06088 C 0.38976 0.06134 0.39462 0.06181 0.39913 0.06227 C 0.41354 0.06134 0.42795 0.06111 0.44219 0.05926 C 0.44879 0.05833 0.44722 0.05648 0.45191 0.05347 C 0.45278 0.05278 0.454 0.05255 0.45504 0.05208 C 0.45764 0.04954 0.46181 0.0456 0.46372 0.0419 C 0.46459 0.03982 0.46493 0.03681 0.4658 0.03472 C 0.46632 0.03264 0.46736 0.03079 0.46806 0.02894 C 0.46841 0.02662 0.46841 0.02384 0.4691 0.02176 C 0.46945 0.02014 0.47049 0.01875 0.47118 0.01736 C 0.47327 0.0125 0.47396 0.00949 0.47552 0.0044 C 0.4783 -0.01852 0.47448 0.00995 0.47882 -0.01296 C 0.47917 -0.01597 0.47952 -0.01875 0.47986 -0.02176 C 0.48021 -0.02546 0.48004 -0.02963 0.48091 -0.03333 C 0.48247 -0.04213 0.48611 -0.05046 0.48733 -0.05926 C 0.48768 -0.06227 0.48785 -0.06528 0.48837 -0.06805 C 0.48924 -0.07315 0.49202 -0.08241 0.49375 -0.0868 C 0.49462 -0.08958 0.49566 -0.09213 0.49705 -0.09398 C 0.49948 -0.09792 0.50504 -0.10278 0.50886 -0.10417 C 0.51302 -0.10625 0.51771 -0.10579 0.5217 -0.10856 C 0.53004 -0.11435 0.5257 -0.1125 0.53472 -0.11435 C 0.53837 -0.11805 0.53646 -0.11713 0.54011 -0.11713 L 0.54011 -0.1169 " pathEditMode="relative" rAng="0" ptsTypes="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94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6.2963E-6 L 5.55556E-7 -6.2963E-6 C -0.00278 0.00462 -0.00608 0.00879 -0.00833 0.01388 C -0.0092 0.01527 -0.00886 0.01759 -0.00938 0.01944 C -0.01094 0.02407 -0.01198 0.02962 -0.01458 0.03333 C -0.01563 0.03472 -0.01702 0.03587 -0.01771 0.03749 C -0.02257 0.04629 -0.01684 0.04027 -0.02292 0.04583 C -0.02361 0.04722 -0.02413 0.0486 -0.025 0.04999 C -0.0283 0.05416 -0.03143 0.05532 -0.03542 0.05833 C -0.03802 0.05995 -0.04028 0.06226 -0.04271 0.06388 C -0.04514 0.06504 -0.04774 0.0655 -0.05 0.06666 C -0.06285 0.07268 -0.05208 0.06944 -0.06354 0.07222 C -0.07257 0.07175 -0.08177 0.07222 -0.09063 0.07083 C -0.09393 0.07013 -0.09705 0.06249 -0.09792 0.05972 C -0.10156 0.04907 -0.09896 0.0537 -0.10104 0.04305 C -0.10156 0.0405 -0.10261 0.03842 -0.10313 0.0361 C -0.10608 0.02314 -0.10174 0.03472 -0.10729 0.02222 C -0.10764 0.02036 -0.10764 0.01828 -0.10833 0.01666 C -0.11024 0.01249 -0.11285 0.00948 -0.11458 0.00555 L -0.11771 -0.0014 C -0.1184 -0.00464 -0.1191 -0.00811 -0.11979 -0.01112 C -0.12049 -0.01413 -0.12188 -0.01945 -0.12188 -0.01945 C -0.12222 -0.02269 -0.12222 -0.02616 -0.12292 -0.02917 C -0.12344 -0.03079 -0.12465 -0.03195 -0.125 -0.03334 C -0.13108 -0.0551 -0.12118 -0.02732 -0.12813 -0.04584 C -0.12882 -0.05001 -0.12969 -0.05417 -0.13021 -0.05834 C -0.13073 -0.06065 -0.1309 -0.0632 -0.13125 -0.06528 C -0.13264 -0.07223 -0.13229 -0.06714 -0.13438 -0.07501 C -0.1349 -0.07686 -0.13524 -0.07871 -0.13542 -0.08056 C -0.13629 -0.08704 -0.13663 -0.09376 -0.1375 -0.10001 C -0.13785 -0.10232 -0.13837 -0.10464 -0.13854 -0.10695 C -0.14063 -0.12501 -0.13872 -0.1139 -0.14063 -0.13056 C -0.14097 -0.13311 -0.14149 -0.13519 -0.14167 -0.13751 C -0.14219 -0.14214 -0.14236 -0.147 -0.14271 -0.1514 C -0.1434 -0.15672 -0.1441 -0.15903 -0.14479 -0.1639 C -0.14531 -0.16621 -0.14549 -0.16853 -0.14583 -0.17084 C -0.14618 -0.1764 -0.14653 -0.18218 -0.14688 -0.18751 C -0.14722 -0.19005 -0.14774 -0.19214 -0.14792 -0.19445 C -0.14844 -0.19723 -0.14879 -0.20001 -0.14896 -0.20278 C -0.14948 -0.20603 -0.14931 -0.2095 -0.15 -0.21251 C -0.15052 -0.21413 -0.15139 -0.21552 -0.15208 -0.21667 C -0.15469 -0.22061 -0.15643 -0.22269 -0.15938 -0.22501 C -0.16077 -0.22616 -0.16215 -0.22732 -0.16354 -0.22778 C -0.16597 -0.22871 -0.1684 -0.22871 -0.17083 -0.22917 C -0.17136 -0.22964 -0.17778 -0.23311 -0.17917 -0.23334 C -0.19722 -0.23774 -0.18073 -0.23265 -0.19167 -0.23612 C -0.20243 -0.23565 -0.21337 -0.23565 -0.22396 -0.23473 C -0.22518 -0.23473 -0.22604 -0.2338 -0.22708 -0.23334 C -0.22847 -0.23288 -0.22986 -0.23241 -0.23125 -0.23195 C -0.23299 -0.23056 -0.23472 -0.22894 -0.23646 -0.22778 C -0.23854 -0.22663 -0.24271 -0.22501 -0.24271 -0.22501 C -0.24479 -0.22223 -0.24653 -0.21899 -0.24896 -0.21667 C -0.25087 -0.21528 -0.25504 -0.21158 -0.25625 -0.20973 C -0.25764 -0.20811 -0.25833 -0.20603 -0.25938 -0.20417 C -0.26042 -0.20278 -0.26181 -0.20163 -0.2625 -0.20001 C -0.26354 -0.19839 -0.26389 -0.1963 -0.26458 -0.19445 C -0.26597 -0.19167 -0.26858 -0.18728 -0.26979 -0.18473 C -0.27205 -0.1764 -0.26945 -0.18473 -0.27396 -0.1764 C -0.27518 -0.17431 -0.27604 -0.17177 -0.27708 -0.16945 C -0.27813 -0.16806 -0.27934 -0.1669 -0.28021 -0.16528 C -0.28108 -0.16413 -0.2816 -0.16251 -0.28229 -0.16112 C -0.28733 -0.15394 -0.28872 -0.15209 -0.29375 -0.14723 C -0.29479 -0.1463 -0.29583 -0.14538 -0.29688 -0.14445 C -0.29827 -0.14353 -0.29965 -0.1426 -0.30104 -0.14167 C -0.30295 -0.14098 -0.30886 -0.13959 -0.31042 -0.1389 C -0.31198 -0.13866 -0.31337 -0.1382 -0.31458 -0.13751 C -0.31684 -0.13681 -0.31875 -0.13542 -0.32083 -0.13473 C -0.325 -0.1338 -0.3382 -0.13172 -0.34375 -0.13056 L -0.4125 -0.13195 C -0.41441 -0.13218 -0.41875 -0.13565 -0.41979 -0.13612 C -0.4257 -0.13959 -0.42031 -0.13519 -0.42708 -0.14028 C -0.43281 -0.14468 -0.42761 -0.1419 -0.43333 -0.14445 C -0.43472 -0.14584 -0.43611 -0.14769 -0.4375 -0.14862 C -0.43993 -0.15047 -0.44236 -0.15163 -0.44479 -0.15278 C -0.45278 -0.15672 -0.45382 -0.15672 -0.46042 -0.15834 C -0.46806 -0.15788 -0.47587 -0.15788 -0.48333 -0.15695 C -0.48455 -0.15695 -0.48542 -0.15603 -0.48646 -0.15556 C -0.48785 -0.1551 -0.48924 -0.15464 -0.49063 -0.15417 C -0.49618 -0.14978 -0.49393 -0.15001 -0.49688 -0.15001 L -0.49688 -0.15001 " pathEditMode="relative" ptsTypes="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2106 L 3.05556E-6 0.02129 C -0.00226 0.02546 -0.00452 0.02963 -0.0066 0.03403 C -0.00799 0.03634 -0.00973 0.03842 -0.01094 0.04097 C -0.01216 0.04259 -0.0132 0.04467 -0.01424 0.04676 C -0.01459 0.04861 -0.01493 0.05069 -0.01528 0.05254 C -0.01563 0.05416 -0.01615 0.05555 -0.01632 0.05717 C -0.01702 0.05949 -0.01702 0.0618 -0.01754 0.06412 C -0.01841 0.06759 -0.01962 0.07106 -0.02066 0.07453 C -0.02118 0.07569 -0.0217 0.07685 -0.02188 0.07801 C -0.02223 0.0794 -0.02466 0.09282 -0.02622 0.0956 C -0.02691 0.09676 -0.02761 0.09791 -0.0283 0.09907 C -0.02952 0.10069 -0.03073 0.10185 -0.0316 0.1037 C -0.03941 0.1169 -0.02848 0.10139 -0.03698 0.11065 C -0.04306 0.1169 -0.0375 0.11412 -0.04358 0.11643 C -0.0467 0.11875 -0.05018 0.12176 -0.0533 0.12338 C -0.05486 0.12407 -0.05643 0.12407 -0.05764 0.12453 C -0.06007 0.12523 -0.06198 0.12615 -0.06424 0.12685 C -0.0665 0.12731 -0.06875 0.12754 -0.07084 0.12801 C -0.08768 0.13125 -0.06354 0.12685 -0.08264 0.13055 L -0.17292 0.12916 C -0.17691 0.12916 -0.18507 0.12639 -0.1882 0.12569 C -0.19045 0.12523 -0.19254 0.125 -0.19479 0.12453 C -0.19653 0.12338 -0.19827 0.12199 -0.20018 0.12106 C -0.20313 0.1199 -0.20886 0.11875 -0.20886 0.11898 C -0.21841 0.10532 -0.20521 0.12338 -0.2165 0.10949 C -0.21736 0.10833 -0.21788 0.10694 -0.21858 0.10602 C -0.22049 0.10347 -0.22223 0.10115 -0.22413 0.09907 C -0.23108 0.09074 -0.22882 0.09629 -0.23716 0.08287 C -0.23785 0.08171 -0.23872 0.08032 -0.23924 0.07916 C -0.24028 0.07731 -0.2408 0.07523 -0.2415 0.07338 C -0.24254 0.07129 -0.2441 0.06967 -0.24479 0.06759 C -0.24584 0.06528 -0.24566 0.0625 -0.24688 0.06065 C -0.24757 0.05949 -0.24879 0.05833 -0.24913 0.05717 C -0.25556 0.04143 -0.2467 0.0581 -0.25452 0.04444 C -0.25486 0.04282 -0.25591 0.03773 -0.25677 0.03634 C -0.25747 0.03495 -0.25816 0.03403 -0.25886 0.03287 C -0.26094 0.02268 -0.25834 0.03032 -0.2632 0.02338 C -0.26441 0.02153 -0.26545 0.01944 -0.2665 0.01759 C -0.26823 0.01481 -0.27014 0.01203 -0.27188 0.00949 C -0.27309 0.0081 -0.27431 0.00717 -0.27518 0.00602 C -0.27952 0.00023 -0.28351 -0.00741 -0.2882 -0.0125 C -0.29115 -0.01574 -0.29479 -0.01829 -0.29688 -0.02199 C -0.30157 -0.0294 -0.29618 -0.02107 -0.30348 -0.0301 C -0.31354 -0.04236 -0.30087 -0.02894 -0.3099 -0.03704 C -0.31129 -0.0382 -0.31198 -0.03982 -0.3132 -0.04051 C -0.31511 -0.04167 -0.31684 -0.04213 -0.31875 -0.04283 C -0.32396 -0.05116 -0.31719 -0.04167 -0.32518 -0.04861 C -0.32813 -0.05116 -0.32986 -0.05486 -0.33282 -0.05672 C -0.33455 -0.05787 -0.33663 -0.0588 -0.3382 -0.06019 C -0.33959 -0.06135 -0.34045 -0.06273 -0.3415 -0.06366 C -0.34341 -0.06505 -0.34532 -0.06597 -0.34688 -0.06713 C -0.34827 -0.06806 -0.34931 -0.06875 -0.35018 -0.06968 C -0.35191 -0.07084 -0.35313 -0.07199 -0.35452 -0.07315 C -0.35816 -0.07523 -0.36181 -0.07685 -0.36545 -0.07894 C -0.36684 -0.07963 -0.36858 -0.08033 -0.36979 -0.08125 C -0.37848 -0.0882 -0.36979 -0.08172 -0.37952 -0.08704 C -0.38091 -0.0875 -0.38177 -0.08889 -0.38282 -0.08935 C -0.38698 -0.09097 -0.38889 -0.08982 -0.39254 -0.09167 C -0.39636 -0.09329 -0.39983 -0.09584 -0.40348 -0.09746 C -0.40538 -0.09815 -0.40729 -0.09908 -0.40886 -0.09977 C -0.41059 -0.10047 -0.41181 -0.10162 -0.4132 -0.10209 C -0.41511 -0.10278 -0.41684 -0.10301 -0.41875 -0.10324 C -0.42275 -0.10579 -0.43438 -0.11412 -0.43837 -0.11482 C -0.44011 -0.11528 -0.44202 -0.11574 -0.44375 -0.11597 C -0.44532 -0.11644 -0.4467 -0.11713 -0.44809 -0.11713 C -0.454 -0.11852 -0.454 -0.11806 -0.45903 -0.11968 C -0.46667 -0.12199 -0.46354 -0.12153 -0.46979 -0.12315 C -0.47743 -0.12477 -0.48507 -0.12616 -0.49271 -0.12662 C -0.49514 -0.12662 -0.49775 -0.12662 -0.50018 -0.12662 L -0.50018 -0.12639 " pathEditMode="relative" rAng="0" ptsTypes="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7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554538"/>
            <a:ext cx="1604962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12"/>
          <a:stretch>
            <a:fillRect/>
          </a:stretch>
        </p:blipFill>
        <p:spPr bwMode="auto">
          <a:xfrm>
            <a:off x="7194550" y="4554538"/>
            <a:ext cx="150177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0"/>
          <a:stretch>
            <a:fillRect/>
          </a:stretch>
        </p:blipFill>
        <p:spPr bwMode="auto">
          <a:xfrm>
            <a:off x="4791075" y="5070475"/>
            <a:ext cx="190976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3"/>
          <a:stretch>
            <a:fillRect/>
          </a:stretch>
        </p:blipFill>
        <p:spPr bwMode="auto">
          <a:xfrm>
            <a:off x="1557338" y="5043488"/>
            <a:ext cx="16033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539750" y="549275"/>
            <a:ext cx="806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Can you catch the correct conjunction fish to complete the complex sentence?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4B657CE-5C05-45C1-B177-79C0B9640125}"/>
              </a:ext>
            </a:extLst>
          </p:cNvPr>
          <p:cNvSpPr/>
          <p:nvPr/>
        </p:nvSpPr>
        <p:spPr>
          <a:xfrm>
            <a:off x="1539875" y="4903788"/>
            <a:ext cx="6080125" cy="720725"/>
          </a:xfrm>
          <a:prstGeom prst="roundRect">
            <a:avLst>
              <a:gd name="adj" fmla="val 31806"/>
            </a:avLst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Gran said Cheng could go to the park tomorrow ______it was not raining.</a:t>
            </a:r>
            <a:endParaRPr lang="en-GB" dirty="0">
              <a:solidFill>
                <a:schemeClr val="tx1"/>
              </a:solidFill>
              <a:cs typeface="Twinkl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F0FDC17-9651-4E38-886C-5BEA54ACB0E4}"/>
              </a:ext>
            </a:extLst>
          </p:cNvPr>
          <p:cNvSpPr/>
          <p:nvPr/>
        </p:nvSpPr>
        <p:spPr>
          <a:xfrm>
            <a:off x="539750" y="3225800"/>
            <a:ext cx="1636713" cy="1635125"/>
          </a:xfrm>
          <a:prstGeom prst="ellipse">
            <a:avLst/>
          </a:prstGeom>
          <a:solidFill>
            <a:srgbClr val="87BD31"/>
          </a:solidFill>
          <a:ln w="28575"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Correct!</a:t>
            </a:r>
          </a:p>
        </p:txBody>
      </p:sp>
      <p:grpSp>
        <p:nvGrpSpPr>
          <p:cNvPr id="17" name="when"/>
          <p:cNvGrpSpPr>
            <a:grpSpLocks/>
          </p:cNvGrpSpPr>
          <p:nvPr/>
        </p:nvGrpSpPr>
        <p:grpSpPr bwMode="auto">
          <a:xfrm>
            <a:off x="9486900" y="2354263"/>
            <a:ext cx="2197100" cy="1457325"/>
            <a:chOff x="5038724" y="1361105"/>
            <a:chExt cx="2197555" cy="1457890"/>
          </a:xfrm>
        </p:grpSpPr>
        <p:pic>
          <p:nvPicPr>
            <p:cNvPr id="14356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8724" y="1361105"/>
              <a:ext cx="2197555" cy="1457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EF393445-336D-4589-AB36-B46925A16E4D}"/>
                </a:ext>
              </a:extLst>
            </p:cNvPr>
            <p:cNvSpPr/>
            <p:nvPr/>
          </p:nvSpPr>
          <p:spPr>
            <a:xfrm>
              <a:off x="5507134" y="1796249"/>
              <a:ext cx="1105129" cy="601895"/>
            </a:xfrm>
            <a:prstGeom prst="roundRect">
              <a:avLst/>
            </a:prstGeom>
            <a:solidFill>
              <a:srgbClr val="FFC000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2">
                      <a:lumMod val="75000"/>
                    </a:schemeClr>
                  </a:solidFill>
                </a:rPr>
                <a:t>when</a:t>
              </a:r>
            </a:p>
          </p:txBody>
        </p:sp>
      </p:grpSp>
      <p:grpSp>
        <p:nvGrpSpPr>
          <p:cNvPr id="18" name="if"/>
          <p:cNvGrpSpPr>
            <a:grpSpLocks/>
          </p:cNvGrpSpPr>
          <p:nvPr/>
        </p:nvGrpSpPr>
        <p:grpSpPr bwMode="auto">
          <a:xfrm>
            <a:off x="-2706688" y="3698875"/>
            <a:ext cx="2354263" cy="1071563"/>
            <a:chOff x="2397624" y="3276049"/>
            <a:chExt cx="2355352" cy="1071160"/>
          </a:xfrm>
        </p:grpSpPr>
        <p:pic>
          <p:nvPicPr>
            <p:cNvPr id="14354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7624" y="3276049"/>
              <a:ext cx="2355352" cy="1071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F894E15E-CDB5-48BD-9D24-8EC18E1C26A0}"/>
                </a:ext>
              </a:extLst>
            </p:cNvPr>
            <p:cNvSpPr/>
            <p:nvPr/>
          </p:nvSpPr>
          <p:spPr>
            <a:xfrm>
              <a:off x="3315623" y="3542649"/>
              <a:ext cx="598765" cy="612545"/>
            </a:xfrm>
            <a:prstGeom prst="roundRect">
              <a:avLst/>
            </a:prstGeom>
            <a:solidFill>
              <a:srgbClr val="CDB5D7"/>
            </a:solidFill>
            <a:ln w="28575">
              <a:solidFill>
                <a:srgbClr val="8E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8E358B"/>
                  </a:solidFill>
                </a:rPr>
                <a:t>if</a:t>
              </a:r>
            </a:p>
          </p:txBody>
        </p:sp>
      </p:grpSp>
      <p:grpSp>
        <p:nvGrpSpPr>
          <p:cNvPr id="19" name="because"/>
          <p:cNvGrpSpPr>
            <a:grpSpLocks/>
          </p:cNvGrpSpPr>
          <p:nvPr/>
        </p:nvGrpSpPr>
        <p:grpSpPr bwMode="auto">
          <a:xfrm>
            <a:off x="9344025" y="4176713"/>
            <a:ext cx="3641725" cy="1092200"/>
            <a:chOff x="4963251" y="3321262"/>
            <a:chExt cx="3640999" cy="1092924"/>
          </a:xfrm>
        </p:grpSpPr>
        <p:pic>
          <p:nvPicPr>
            <p:cNvPr id="14352" name="Picture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251" y="3321262"/>
              <a:ext cx="3640999" cy="1092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3097AA69-EF05-4087-8896-4CD133B33A98}"/>
                </a:ext>
              </a:extLst>
            </p:cNvPr>
            <p:cNvSpPr/>
            <p:nvPr/>
          </p:nvSpPr>
          <p:spPr>
            <a:xfrm>
              <a:off x="5779063" y="3651681"/>
              <a:ext cx="1428465" cy="5273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4"/>
                  </a:solidFill>
                </a:rPr>
                <a:t>because</a:t>
              </a:r>
            </a:p>
          </p:txBody>
        </p:sp>
      </p:grpSp>
      <p:grpSp>
        <p:nvGrpSpPr>
          <p:cNvPr id="16" name="that"/>
          <p:cNvGrpSpPr>
            <a:grpSpLocks/>
          </p:cNvGrpSpPr>
          <p:nvPr/>
        </p:nvGrpSpPr>
        <p:grpSpPr bwMode="auto">
          <a:xfrm>
            <a:off x="-2905125" y="1803400"/>
            <a:ext cx="2552700" cy="1422400"/>
            <a:chOff x="828675" y="1361105"/>
            <a:chExt cx="2553469" cy="1421812"/>
          </a:xfrm>
        </p:grpSpPr>
        <p:pic>
          <p:nvPicPr>
            <p:cNvPr id="14350" name="Picture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675" y="1361105"/>
              <a:ext cx="2553469" cy="142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1D7CF13B-B078-4C51-A437-8FE7B2E70FB6}"/>
                </a:ext>
              </a:extLst>
            </p:cNvPr>
            <p:cNvSpPr/>
            <p:nvPr/>
          </p:nvSpPr>
          <p:spPr>
            <a:xfrm>
              <a:off x="1778286" y="1797488"/>
              <a:ext cx="1079825" cy="5268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that</a:t>
              </a:r>
            </a:p>
          </p:txBody>
        </p:sp>
      </p:grp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933700" y="5219700"/>
            <a:ext cx="1352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if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0.00231 L -5E-6 0.00254 C 0.00572 0.00787 0.00885 0.01296 0.01494 0.01527 C 0.01685 0.01597 0.01875 0.01597 0.02049 0.01643 C 0.02275 0.01828 0.02466 0.0206 0.02709 0.02152 C 0.02987 0.02314 0.03282 0.02338 0.03542 0.02407 C 0.05365 0.03009 0.0323 0.02384 0.05035 0.02801 C 0.07171 0.03287 0.04566 0.02986 0.08282 0.03217 C 0.08959 0.03148 0.09653 0.03148 0.1033 0.03055 C 0.11233 0.02963 0.10591 0.02986 0.11181 0.02801 C 0.11355 0.02754 0.11546 0.02708 0.11719 0.02662 C 0.1224 0.02222 0.1191 0.025 0.12744 0.01898 C 0.12865 0.01828 0.13004 0.01759 0.13125 0.01643 C 0.13212 0.01574 0.13299 0.01481 0.13403 0.01389 C 0.13542 0.01296 0.13716 0.0125 0.13855 0.01134 C 0.14185 0.00949 0.14497 0.00717 0.14792 0.00486 C 0.14983 0.0037 0.15157 0.00208 0.15348 0.00115 C 0.16441 -0.00324 0.15556 0.00092 0.16546 -0.00533 C 0.1698 -0.00787 0.17414 -0.01042 0.1783 -0.01297 C 0.18056 -0.01412 0.18264 -0.01505 0.1849 -0.0169 C 0.18768 -0.01898 0.19028 -0.02107 0.19323 -0.02315 C 0.19532 -0.02454 0.19757 -0.02547 0.19983 -0.02709 C 0.20417 -0.03033 0.20834 -0.03403 0.21268 -0.03727 C 0.2283 -0.04792 0.21251 -0.03727 0.22674 -0.0463 C 0.22796 -0.04676 0.229 -0.04815 0.23039 -0.04885 C 0.23212 -0.04954 0.23421 -0.04954 0.23594 -0.05 C 0.23698 -0.05093 0.23768 -0.05209 0.23872 -0.05255 C 0.24566 -0.05579 0.25469 -0.05232 0.26112 -0.05139 C 0.26198 -0.05 0.26285 -0.04861 0.26389 -0.04746 C 0.26598 -0.04491 0.27014 -0.04236 0.27223 -0.04121 C 0.27362 -0.04005 0.27518 -0.03912 0.27691 -0.03866 C 0.2783 -0.03797 0.28004 -0.03773 0.2816 -0.03727 C 0.28369 -0.03635 0.28577 -0.03519 0.28803 -0.03473 C 0.29167 -0.0338 0.29549 -0.0338 0.29914 -0.03334 C 0.31372 -0.02824 0.3066 -0.03033 0.3382 -0.03334 C 0.33941 -0.03334 0.34063 -0.03519 0.34202 -0.03588 C 0.34514 -0.03797 0.34636 -0.03843 0.34931 -0.03982 C 0.35035 -0.04121 0.35105 -0.04236 0.35226 -0.04375 C 0.35539 -0.04723 0.35938 -0.04954 0.36233 -0.05394 C 0.36719 -0.06042 0.36285 -0.0551 0.3698 -0.06158 C 0.37379 -0.06528 0.37726 -0.07061 0.38195 -0.07315 C 0.38421 -0.07431 0.39514 -0.08033 0.39966 -0.08218 C 0.40105 -0.08241 0.40261 -0.08287 0.40417 -0.08334 C 0.40539 -0.08426 0.4066 -0.08519 0.40799 -0.08588 C 0.41459 -0.08936 0.42292 -0.08635 0.42935 -0.08588 C 0.43212 -0.08473 0.43282 -0.08449 0.43577 -0.08218 C 0.43768 -0.08033 0.44132 -0.07686 0.44132 -0.07662 C 0.44202 -0.0757 0.44219 -0.07408 0.44323 -0.07315 C 0.4448 -0.07153 0.44879 -0.07061 0.44879 -0.07037 L 0.4573 -0.0757 " pathEditMode="relative" rAng="0" ptsTypes="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1018 L 0.0007 -0.00995 C -0.00121 -0.00579 -0.00312 -0.00162 -0.00469 0.00301 C -0.00573 0.00602 -0.00607 0.00972 -0.00694 0.01296 C -0.00746 0.01551 -0.00833 0.01759 -0.00903 0.02037 C -0.00937 0.02245 -0.00955 0.025 -0.01007 0.02755 C -0.01024 0.0294 -0.01076 0.03148 -0.01128 0.03333 C -0.01146 0.03866 -0.0125 0.06458 -0.01337 0.07245 C -0.01371 0.07662 -0.01475 0.08079 -0.01545 0.08542 C -0.0158 0.08843 -0.01614 0.09213 -0.01666 0.0956 C -0.01614 0.10764 -0.01597 0.11968 -0.01545 0.13171 C -0.01528 0.13472 -0.01493 0.1375 -0.01441 0.14051 C -0.01354 0.14329 -0.0125 0.1463 -0.01128 0.14908 C -0.00937 0.15255 -0.00746 0.15556 -0.0059 0.15926 C -0.00069 0.16945 -0.00486 0.16389 0.00174 0.17083 C 0.00278 0.17315 0.00365 0.17593 0.00486 0.17801 C 0.00695 0.18079 0.0165 0.18935 0.01788 0.19097 C 0.0191 0.19236 0.01997 0.19398 0.02101 0.19537 C 0.02656 0.2007 0.025 0.19861 0.02969 0.20116 C 0.0342 0.20347 0.0382 0.20602 0.04254 0.20833 C 0.04514 0.20972 0.05521 0.21528 0.05643 0.21574 C 0.07222 0.22083 0.05816 0.21667 0.07379 0.21991 C 0.07778 0.22083 0.0816 0.22199 0.08559 0.22292 C 0.09288 0.22431 0.09983 0.22477 0.10695 0.2257 C 0.11094 0.22732 0.11493 0.22894 0.11893 0.23009 C 0.12275 0.23079 0.12691 0.23079 0.13091 0.23148 C 0.13368 0.23195 0.13663 0.23241 0.13924 0.2331 C 0.16597 0.23958 0.13177 0.23287 0.15538 0.2375 C 0.15903 0.23634 0.16268 0.23565 0.16615 0.23449 C 0.17709 0.22986 0.17153 0.22847 0.1842 0.22292 C 0.20486 0.21343 0.17604 0.22708 0.19722 0.21574 C 0.19844 0.21482 0.2 0.21505 0.20139 0.21412 C 0.20573 0.21158 0.21025 0.20903 0.21441 0.20556 C 0.21545 0.20463 0.2165 0.2037 0.21754 0.20255 C 0.22535 0.19329 0.22535 0.19213 0.2316 0.18102 L 0.2316 0.18125 C 0.23264 0.1794 0.23368 0.17801 0.23472 0.17662 C 0.23577 0.17477 0.23698 0.17269 0.23802 0.17083 C 0.23872 0.16945 0.23924 0.16759 0.24011 0.16644 L 0.24983 0.15347 C 0.25087 0.15208 0.25191 0.15046 0.25295 0.14908 C 0.26736 0.12454 0.24775 0.15741 0.26163 0.13611 C 0.26806 0.12593 0.26181 0.13472 0.26702 0.12454 C 0.27257 0.11296 0.27257 0.11829 0.28091 0.10417 C 0.28247 0.10185 0.28386 0.09931 0.28525 0.09699 C 0.28629 0.09468 0.28716 0.0919 0.28854 0.08982 C 0.29375 0.08079 0.29288 0.08426 0.29809 0.07824 C 0.29966 0.07616 0.30104 0.07431 0.30243 0.07245 C 0.30347 0.07037 0.30434 0.06806 0.30573 0.06667 C 0.30712 0.06482 0.3092 0.06458 0.31111 0.06366 C 0.31528 0.05787 0.3132 0.05926 0.31962 0.05648 C 0.32275 0.05486 0.32934 0.05208 0.32934 0.05232 C 0.33941 0.05255 0.34948 0.05232 0.35938 0.05347 C 0.36163 0.0537 0.36354 0.05556 0.36597 0.05648 C 0.36754 0.05695 0.36927 0.05741 0.37118 0.05787 C 0.37413 0.05857 0.38264 0.06042 0.38525 0.06088 C 0.38976 0.06134 0.39462 0.06181 0.39913 0.06227 C 0.41354 0.06134 0.42795 0.06111 0.44219 0.05926 C 0.44879 0.05833 0.44722 0.05648 0.45191 0.05347 C 0.45278 0.05278 0.454 0.05255 0.45504 0.05208 C 0.45764 0.04954 0.46181 0.0456 0.46372 0.0419 C 0.46459 0.03982 0.46493 0.03681 0.4658 0.03472 C 0.46632 0.03264 0.46736 0.03079 0.46806 0.02894 C 0.46841 0.02662 0.46841 0.02384 0.4691 0.02176 C 0.46945 0.02014 0.47049 0.01875 0.47118 0.01736 C 0.47327 0.0125 0.47396 0.00949 0.47552 0.0044 C 0.4783 -0.01852 0.47448 0.00995 0.47882 -0.01296 C 0.47917 -0.01597 0.47952 -0.01875 0.47986 -0.02176 C 0.48021 -0.02546 0.48004 -0.02963 0.48091 -0.03333 C 0.48247 -0.04213 0.48611 -0.05046 0.48733 -0.05926 C 0.48768 -0.06227 0.48785 -0.06528 0.48837 -0.06805 C 0.48924 -0.07315 0.49202 -0.08241 0.49375 -0.0868 C 0.49462 -0.08958 0.49566 -0.09213 0.49705 -0.09398 C 0.49948 -0.09792 0.50504 -0.10278 0.50886 -0.10417 C 0.51302 -0.10625 0.51771 -0.10579 0.5217 -0.10856 C 0.53004 -0.11435 0.5257 -0.1125 0.53472 -0.11435 C 0.53837 -0.11805 0.53646 -0.11713 0.54011 -0.11713 L 0.54011 -0.1169 " pathEditMode="relative" rAng="0" ptsTypes="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94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1.11111E-6 0.00023 C -0.00278 0.00463 -0.00608 0.00879 -0.00833 0.01389 C -0.0092 0.01527 -0.00886 0.01759 -0.00938 0.01944 C -0.01094 0.02407 -0.01198 0.02963 -0.01458 0.03333 C -0.01563 0.03472 -0.01701 0.03588 -0.01771 0.0375 C -0.02257 0.04629 -0.01684 0.04027 -0.02292 0.04583 C -0.02361 0.04722 -0.02413 0.04861 -0.025 0.05 C -0.0283 0.05416 -0.03142 0.05532 -0.03542 0.05833 C -0.03802 0.05995 -0.04028 0.06227 -0.04271 0.06389 C -0.04514 0.06504 -0.04774 0.06551 -0.05 0.06666 C -0.06285 0.07268 -0.05208 0.06944 -0.06354 0.07222 C -0.07257 0.07176 -0.08177 0.07222 -0.09063 0.07083 C -0.09392 0.07014 -0.09705 0.0625 -0.09792 0.05972 C -0.10156 0.04907 -0.09896 0.0537 -0.10104 0.04305 C -0.10156 0.04051 -0.10261 0.03842 -0.10313 0.03611 C -0.10608 0.02315 -0.10174 0.03472 -0.10729 0.02222 C -0.10764 0.02037 -0.10764 0.01828 -0.10833 0.01666 C -0.11024 0.0125 -0.11285 0.00949 -0.11458 0.00555 L -0.11771 -0.00139 C -0.1184 -0.00463 -0.1191 -0.0081 -0.11979 -0.01111 C -0.12049 -0.01412 -0.12188 -0.01945 -0.12188 -0.01922 C -0.12222 -0.02269 -0.12222 -0.02616 -0.12292 -0.02917 C -0.12344 -0.03079 -0.12465 -0.03195 -0.125 -0.03334 C -0.13108 -0.0551 -0.12118 -0.02732 -0.12813 -0.04584 C -0.12882 -0.05 -0.12969 -0.05417 -0.13021 -0.05834 C -0.13073 -0.06065 -0.1309 -0.0632 -0.13125 -0.06528 C -0.13264 -0.07223 -0.13229 -0.06713 -0.13438 -0.075 C -0.1349 -0.07685 -0.13524 -0.07871 -0.13542 -0.08056 C -0.13629 -0.08704 -0.13663 -0.09375 -0.1375 -0.1 C -0.13785 -0.10232 -0.13837 -0.10463 -0.13854 -0.10695 C -0.14063 -0.125 -0.13872 -0.11389 -0.14063 -0.13056 C -0.14097 -0.1331 -0.14149 -0.13519 -0.14167 -0.1375 C -0.14219 -0.14213 -0.14236 -0.14699 -0.14271 -0.15139 C -0.1434 -0.15672 -0.1441 -0.15903 -0.14479 -0.16389 C -0.14531 -0.16621 -0.14549 -0.16852 -0.14583 -0.17084 C -0.14618 -0.17639 -0.14653 -0.18218 -0.14688 -0.1875 C -0.14722 -0.19005 -0.14774 -0.19213 -0.14792 -0.19445 C -0.14844 -0.19723 -0.14879 -0.2 -0.14896 -0.20278 C -0.14948 -0.20602 -0.14931 -0.20949 -0.15 -0.2125 C -0.15052 -0.21412 -0.15139 -0.21551 -0.15208 -0.21667 C -0.15469 -0.2206 -0.15642 -0.22269 -0.15938 -0.225 C -0.16076 -0.22616 -0.16215 -0.22732 -0.16354 -0.22778 C -0.16597 -0.22871 -0.1684 -0.22871 -0.17083 -0.22917 C -0.17136 -0.22963 -0.17778 -0.2331 -0.17917 -0.23334 C -0.19722 -0.23773 -0.18073 -0.23264 -0.19167 -0.23611 C -0.20243 -0.23565 -0.21337 -0.23565 -0.22396 -0.23473 C -0.22517 -0.23473 -0.22604 -0.2338 -0.22708 -0.23334 C -0.22847 -0.23287 -0.22986 -0.23241 -0.23125 -0.23195 C -0.23299 -0.23056 -0.23472 -0.22894 -0.23646 -0.22778 C -0.23854 -0.22662 -0.24271 -0.225 -0.24271 -0.22477 C -0.24479 -0.22223 -0.24653 -0.21898 -0.24896 -0.21667 C -0.25087 -0.21528 -0.25504 -0.21158 -0.25625 -0.20973 C -0.25764 -0.2081 -0.25833 -0.20602 -0.25938 -0.20417 C -0.26042 -0.20278 -0.26181 -0.20162 -0.2625 -0.2 C -0.26354 -0.19838 -0.26389 -0.1963 -0.26458 -0.19445 C -0.26597 -0.19167 -0.26858 -0.18727 -0.26979 -0.18473 C -0.27205 -0.17639 -0.26945 -0.18473 -0.27396 -0.17639 C -0.27517 -0.17431 -0.27604 -0.17176 -0.27708 -0.16945 C -0.27813 -0.16806 -0.27934 -0.1669 -0.28021 -0.16528 C -0.28108 -0.16412 -0.2816 -0.1625 -0.28229 -0.16111 C -0.28733 -0.15394 -0.28872 -0.15209 -0.29375 -0.14723 C -0.29479 -0.1463 -0.29583 -0.14537 -0.29688 -0.14445 C -0.29826 -0.14352 -0.29965 -0.1426 -0.30104 -0.14167 C -0.30295 -0.14098 -0.30886 -0.13959 -0.31042 -0.13889 C -0.31198 -0.13866 -0.31337 -0.1382 -0.31458 -0.1375 C -0.31684 -0.13681 -0.31875 -0.13542 -0.32083 -0.13473 C -0.325 -0.1338 -0.3382 -0.13172 -0.34375 -0.13056 L -0.4125 -0.13195 C -0.41441 -0.13218 -0.41875 -0.13565 -0.41979 -0.13611 C -0.4257 -0.13959 -0.42031 -0.13519 -0.42708 -0.14028 C -0.43281 -0.14468 -0.42761 -0.1419 -0.43333 -0.14445 C -0.43472 -0.14584 -0.43611 -0.14769 -0.4375 -0.14861 C -0.43993 -0.15047 -0.44236 -0.15162 -0.44479 -0.15278 C -0.45278 -0.15672 -0.45382 -0.15672 -0.46042 -0.15834 C -0.46806 -0.15787 -0.47587 -0.15787 -0.48333 -0.15695 C -0.48455 -0.15695 -0.48542 -0.15602 -0.48646 -0.15556 C -0.48785 -0.1551 -0.48924 -0.15463 -0.49063 -0.15417 C -0.49618 -0.14977 -0.49392 -0.15 -0.49688 -0.15 L -0.49688 -0.14977 " pathEditMode="relative" rAng="0" ptsTypes="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44" y="-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2106 L 3.05556E-6 0.02129 C -0.00226 0.02546 -0.00452 0.02963 -0.0066 0.03403 C -0.00799 0.03634 -0.00973 0.03842 -0.01094 0.04097 C -0.01216 0.04259 -0.0132 0.04467 -0.01424 0.04676 C -0.01459 0.04861 -0.01493 0.05069 -0.01528 0.05254 C -0.01563 0.05416 -0.01615 0.05555 -0.01632 0.05717 C -0.01702 0.05949 -0.01702 0.0618 -0.01754 0.06412 C -0.01841 0.06759 -0.01962 0.07106 -0.02066 0.07453 C -0.02118 0.07569 -0.0217 0.07685 -0.02188 0.07801 C -0.02223 0.0794 -0.02466 0.09282 -0.02622 0.0956 C -0.02691 0.09676 -0.02761 0.09791 -0.0283 0.09907 C -0.02952 0.10069 -0.03073 0.10185 -0.0316 0.1037 C -0.03941 0.1169 -0.02848 0.10139 -0.03698 0.11065 C -0.04306 0.1169 -0.0375 0.11412 -0.04358 0.11643 C -0.0467 0.11875 -0.05018 0.12176 -0.0533 0.12338 C -0.05486 0.12407 -0.05643 0.12407 -0.05764 0.12453 C -0.06007 0.12523 -0.06198 0.12615 -0.06424 0.12685 C -0.0665 0.12731 -0.06875 0.12754 -0.07084 0.12801 C -0.08768 0.13125 -0.06354 0.12685 -0.08264 0.13055 L -0.17292 0.12916 C -0.17691 0.12916 -0.18507 0.12639 -0.1882 0.12569 C -0.19045 0.12523 -0.19254 0.125 -0.19479 0.12453 C -0.19653 0.12338 -0.19827 0.12199 -0.20018 0.12106 C -0.20313 0.1199 -0.20886 0.11875 -0.20886 0.11898 C -0.21841 0.10532 -0.20521 0.12338 -0.2165 0.10949 C -0.21736 0.10833 -0.21788 0.10694 -0.21858 0.10602 C -0.22049 0.10347 -0.22223 0.10115 -0.22413 0.09907 C -0.23108 0.09074 -0.22882 0.09629 -0.23716 0.08287 C -0.23785 0.08171 -0.23872 0.08032 -0.23924 0.07916 C -0.24028 0.07731 -0.2408 0.07523 -0.2415 0.07338 C -0.24254 0.07129 -0.2441 0.06967 -0.24479 0.06759 C -0.24584 0.06528 -0.24566 0.0625 -0.24688 0.06065 C -0.24757 0.05949 -0.24879 0.05833 -0.24913 0.05717 C -0.25556 0.04143 -0.2467 0.0581 -0.25452 0.04444 C -0.25486 0.04282 -0.25591 0.03773 -0.25677 0.03634 C -0.25747 0.03495 -0.25816 0.03403 -0.25886 0.03287 C -0.26094 0.02268 -0.25834 0.03032 -0.2632 0.02338 C -0.26441 0.02153 -0.26545 0.01944 -0.2665 0.01759 C -0.26823 0.01481 -0.27014 0.01203 -0.27188 0.00949 C -0.27309 0.0081 -0.27431 0.00717 -0.27518 0.00602 C -0.27952 0.00023 -0.28351 -0.00741 -0.2882 -0.0125 C -0.29115 -0.01574 -0.29479 -0.01829 -0.29688 -0.02199 C -0.30157 -0.0294 -0.29618 -0.02107 -0.30348 -0.0301 C -0.31354 -0.04236 -0.30087 -0.02894 -0.3099 -0.03704 C -0.31129 -0.0382 -0.31198 -0.03982 -0.3132 -0.04051 C -0.31511 -0.04167 -0.31684 -0.04213 -0.31875 -0.04283 C -0.32396 -0.05116 -0.31719 -0.04167 -0.32518 -0.04861 C -0.32813 -0.05116 -0.32986 -0.05486 -0.33282 -0.05672 C -0.33455 -0.05787 -0.33663 -0.0588 -0.3382 -0.06019 C -0.33959 -0.06135 -0.34045 -0.06273 -0.3415 -0.06366 C -0.34341 -0.06505 -0.34532 -0.06597 -0.34688 -0.06713 C -0.34827 -0.06806 -0.34931 -0.06875 -0.35018 -0.06968 C -0.35191 -0.07084 -0.35313 -0.07199 -0.35452 -0.07315 C -0.35816 -0.07523 -0.36181 -0.07685 -0.36545 -0.07894 C -0.36684 -0.07963 -0.36858 -0.08033 -0.36979 -0.08125 C -0.37848 -0.0882 -0.36979 -0.08172 -0.37952 -0.08704 C -0.38091 -0.0875 -0.38177 -0.08889 -0.38282 -0.08935 C -0.38698 -0.09097 -0.38889 -0.08982 -0.39254 -0.09167 C -0.39636 -0.09329 -0.39983 -0.09584 -0.40348 -0.09746 C -0.40538 -0.09815 -0.40729 -0.09908 -0.40886 -0.09977 C -0.41059 -0.10047 -0.41181 -0.10162 -0.4132 -0.10209 C -0.41511 -0.10278 -0.41684 -0.10301 -0.41875 -0.10324 C -0.42275 -0.10579 -0.43438 -0.11412 -0.43837 -0.11482 C -0.44011 -0.11528 -0.44202 -0.11574 -0.44375 -0.11597 C -0.44532 -0.11644 -0.4467 -0.11713 -0.44809 -0.11713 C -0.454 -0.11852 -0.454 -0.11806 -0.45903 -0.11968 C -0.46667 -0.12199 -0.46354 -0.12153 -0.46979 -0.12315 C -0.47743 -0.12477 -0.48507 -0.12616 -0.49271 -0.12662 C -0.49514 -0.12662 -0.49775 -0.12662 -0.50018 -0.12662 L -0.50018 -0.12639 " pathEditMode="relative" rAng="0" ptsTypes="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7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554538"/>
            <a:ext cx="1604962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12"/>
          <a:stretch>
            <a:fillRect/>
          </a:stretch>
        </p:blipFill>
        <p:spPr bwMode="auto">
          <a:xfrm>
            <a:off x="7194550" y="4554538"/>
            <a:ext cx="150177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0"/>
          <a:stretch>
            <a:fillRect/>
          </a:stretch>
        </p:blipFill>
        <p:spPr bwMode="auto">
          <a:xfrm>
            <a:off x="4791075" y="5070475"/>
            <a:ext cx="190976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3"/>
          <a:stretch>
            <a:fillRect/>
          </a:stretch>
        </p:blipFill>
        <p:spPr bwMode="auto">
          <a:xfrm>
            <a:off x="1557338" y="5043488"/>
            <a:ext cx="16033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2"/>
          <p:cNvSpPr>
            <a:spLocks noChangeArrowheads="1"/>
          </p:cNvSpPr>
          <p:nvPr/>
        </p:nvSpPr>
        <p:spPr bwMode="auto">
          <a:xfrm>
            <a:off x="539750" y="549275"/>
            <a:ext cx="806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Can you catch the correct conjunction fish to complete the complex sentence?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81E4075-B617-458C-8131-CAB1CDE9612D}"/>
              </a:ext>
            </a:extLst>
          </p:cNvPr>
          <p:cNvSpPr/>
          <p:nvPr/>
        </p:nvSpPr>
        <p:spPr>
          <a:xfrm>
            <a:off x="1539875" y="4903788"/>
            <a:ext cx="6080125" cy="720725"/>
          </a:xfrm>
          <a:prstGeom prst="roundRect">
            <a:avLst>
              <a:gd name="adj" fmla="val 31806"/>
            </a:avLst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cs typeface="Twinkl"/>
              </a:rPr>
              <a:t>Manoj was going to play on his computer ______ he got home from school.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2B0843-D154-48DA-B478-8FA6CF761949}"/>
              </a:ext>
            </a:extLst>
          </p:cNvPr>
          <p:cNvSpPr/>
          <p:nvPr/>
        </p:nvSpPr>
        <p:spPr>
          <a:xfrm>
            <a:off x="539750" y="3225800"/>
            <a:ext cx="1636713" cy="1635125"/>
          </a:xfrm>
          <a:prstGeom prst="ellipse">
            <a:avLst/>
          </a:prstGeom>
          <a:solidFill>
            <a:srgbClr val="87BD31"/>
          </a:solidFill>
          <a:ln w="28575"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Correct!</a:t>
            </a:r>
          </a:p>
        </p:txBody>
      </p:sp>
      <p:grpSp>
        <p:nvGrpSpPr>
          <p:cNvPr id="17" name="when"/>
          <p:cNvGrpSpPr>
            <a:grpSpLocks/>
          </p:cNvGrpSpPr>
          <p:nvPr/>
        </p:nvGrpSpPr>
        <p:grpSpPr bwMode="auto">
          <a:xfrm>
            <a:off x="9486900" y="2354263"/>
            <a:ext cx="2197100" cy="1457325"/>
            <a:chOff x="5038724" y="1361105"/>
            <a:chExt cx="2197555" cy="1457890"/>
          </a:xfrm>
        </p:grpSpPr>
        <p:pic>
          <p:nvPicPr>
            <p:cNvPr id="15380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8724" y="1361105"/>
              <a:ext cx="2197555" cy="1457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BFB544BE-545B-413A-8539-0D99A8F350CB}"/>
                </a:ext>
              </a:extLst>
            </p:cNvPr>
            <p:cNvSpPr/>
            <p:nvPr/>
          </p:nvSpPr>
          <p:spPr>
            <a:xfrm>
              <a:off x="5507134" y="1796249"/>
              <a:ext cx="1105129" cy="601895"/>
            </a:xfrm>
            <a:prstGeom prst="roundRect">
              <a:avLst/>
            </a:prstGeom>
            <a:solidFill>
              <a:srgbClr val="FFC000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2">
                      <a:lumMod val="75000"/>
                    </a:schemeClr>
                  </a:solidFill>
                </a:rPr>
                <a:t>when</a:t>
              </a:r>
            </a:p>
          </p:txBody>
        </p:sp>
      </p:grpSp>
      <p:grpSp>
        <p:nvGrpSpPr>
          <p:cNvPr id="18" name="if"/>
          <p:cNvGrpSpPr>
            <a:grpSpLocks/>
          </p:cNvGrpSpPr>
          <p:nvPr/>
        </p:nvGrpSpPr>
        <p:grpSpPr bwMode="auto">
          <a:xfrm>
            <a:off x="-2706688" y="3698875"/>
            <a:ext cx="2354263" cy="1071563"/>
            <a:chOff x="2397624" y="3276049"/>
            <a:chExt cx="2355352" cy="1071160"/>
          </a:xfrm>
        </p:grpSpPr>
        <p:pic>
          <p:nvPicPr>
            <p:cNvPr id="15378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7624" y="3276049"/>
              <a:ext cx="2355352" cy="1071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812D1F76-3D59-438D-B79B-0362AA9FD123}"/>
                </a:ext>
              </a:extLst>
            </p:cNvPr>
            <p:cNvSpPr/>
            <p:nvPr/>
          </p:nvSpPr>
          <p:spPr>
            <a:xfrm>
              <a:off x="3315623" y="3542649"/>
              <a:ext cx="598765" cy="612545"/>
            </a:xfrm>
            <a:prstGeom prst="roundRect">
              <a:avLst/>
            </a:prstGeom>
            <a:solidFill>
              <a:srgbClr val="CDB5D7"/>
            </a:solidFill>
            <a:ln w="28575">
              <a:solidFill>
                <a:srgbClr val="8E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8E358B"/>
                  </a:solidFill>
                </a:rPr>
                <a:t>if</a:t>
              </a:r>
            </a:p>
          </p:txBody>
        </p:sp>
      </p:grpSp>
      <p:grpSp>
        <p:nvGrpSpPr>
          <p:cNvPr id="19" name="because"/>
          <p:cNvGrpSpPr>
            <a:grpSpLocks/>
          </p:cNvGrpSpPr>
          <p:nvPr/>
        </p:nvGrpSpPr>
        <p:grpSpPr bwMode="auto">
          <a:xfrm>
            <a:off x="9344025" y="4176713"/>
            <a:ext cx="3641725" cy="1092200"/>
            <a:chOff x="4963251" y="3321262"/>
            <a:chExt cx="3640999" cy="1092924"/>
          </a:xfrm>
        </p:grpSpPr>
        <p:pic>
          <p:nvPicPr>
            <p:cNvPr id="15376" name="Picture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251" y="3321262"/>
              <a:ext cx="3640999" cy="1092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E428B580-9FFD-4F79-AAF8-612F9EF55E41}"/>
                </a:ext>
              </a:extLst>
            </p:cNvPr>
            <p:cNvSpPr/>
            <p:nvPr/>
          </p:nvSpPr>
          <p:spPr>
            <a:xfrm>
              <a:off x="5779063" y="3651681"/>
              <a:ext cx="1428465" cy="5273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4"/>
                  </a:solidFill>
                </a:rPr>
                <a:t>because</a:t>
              </a:r>
            </a:p>
          </p:txBody>
        </p:sp>
      </p:grpSp>
      <p:grpSp>
        <p:nvGrpSpPr>
          <p:cNvPr id="16" name="that"/>
          <p:cNvGrpSpPr>
            <a:grpSpLocks/>
          </p:cNvGrpSpPr>
          <p:nvPr/>
        </p:nvGrpSpPr>
        <p:grpSpPr bwMode="auto">
          <a:xfrm>
            <a:off x="-2905125" y="1803400"/>
            <a:ext cx="2552700" cy="1422400"/>
            <a:chOff x="828675" y="1361105"/>
            <a:chExt cx="2553469" cy="1421812"/>
          </a:xfrm>
        </p:grpSpPr>
        <p:pic>
          <p:nvPicPr>
            <p:cNvPr id="15374" name="Picture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675" y="1361105"/>
              <a:ext cx="2553469" cy="142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A6947E73-B2A8-431F-ADDE-35700169A732}"/>
                </a:ext>
              </a:extLst>
            </p:cNvPr>
            <p:cNvSpPr/>
            <p:nvPr/>
          </p:nvSpPr>
          <p:spPr>
            <a:xfrm>
              <a:off x="1778286" y="1797488"/>
              <a:ext cx="1079825" cy="5268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that</a:t>
              </a:r>
            </a:p>
          </p:txBody>
        </p:sp>
      </p:grp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916613" y="4941888"/>
            <a:ext cx="1352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when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0.00231 L -5E-6 0.00254 C 0.00572 0.00787 0.00885 0.01296 0.01494 0.01527 C 0.01685 0.01597 0.01875 0.01597 0.02049 0.01643 C 0.02275 0.01828 0.02466 0.0206 0.02709 0.02152 C 0.02987 0.02314 0.03282 0.02338 0.03542 0.02407 C 0.05365 0.03009 0.0323 0.02384 0.05035 0.02801 C 0.07171 0.03287 0.04566 0.02986 0.08282 0.03217 C 0.08959 0.03148 0.09653 0.03148 0.1033 0.03055 C 0.11233 0.02963 0.10591 0.02986 0.11181 0.02801 C 0.11355 0.02754 0.11546 0.02708 0.11719 0.02662 C 0.1224 0.02222 0.1191 0.025 0.12744 0.01898 C 0.12865 0.01828 0.13004 0.01759 0.13125 0.01643 C 0.13212 0.01574 0.13299 0.01481 0.13403 0.01389 C 0.13542 0.01296 0.13716 0.0125 0.13855 0.01134 C 0.14185 0.00949 0.14497 0.00717 0.14792 0.00486 C 0.14983 0.0037 0.15157 0.00208 0.15348 0.00115 C 0.16441 -0.00324 0.15556 0.00092 0.16546 -0.00533 C 0.1698 -0.00787 0.17414 -0.01042 0.1783 -0.01297 C 0.18056 -0.01412 0.18264 -0.01505 0.1849 -0.0169 C 0.18768 -0.01898 0.19028 -0.02107 0.19323 -0.02315 C 0.19532 -0.02454 0.19757 -0.02547 0.19983 -0.02709 C 0.20417 -0.03033 0.20834 -0.03403 0.21268 -0.03727 C 0.2283 -0.04792 0.21251 -0.03727 0.22674 -0.0463 C 0.22796 -0.04676 0.229 -0.04815 0.23039 -0.04885 C 0.23212 -0.04954 0.23421 -0.04954 0.23594 -0.05 C 0.23698 -0.05093 0.23768 -0.05209 0.23872 -0.05255 C 0.24566 -0.05579 0.25469 -0.05232 0.26112 -0.05139 C 0.26198 -0.05 0.26285 -0.04861 0.26389 -0.04746 C 0.26598 -0.04491 0.27014 -0.04236 0.27223 -0.04121 C 0.27362 -0.04005 0.27518 -0.03912 0.27691 -0.03866 C 0.2783 -0.03797 0.28004 -0.03773 0.2816 -0.03727 C 0.28369 -0.03635 0.28577 -0.03519 0.28803 -0.03473 C 0.29167 -0.0338 0.29549 -0.0338 0.29914 -0.03334 C 0.31372 -0.02824 0.3066 -0.03033 0.3382 -0.03334 C 0.33941 -0.03334 0.34063 -0.03519 0.34202 -0.03588 C 0.34514 -0.03797 0.34636 -0.03843 0.34931 -0.03982 C 0.35035 -0.04121 0.35105 -0.04236 0.35226 -0.04375 C 0.35539 -0.04723 0.35938 -0.04954 0.36233 -0.05394 C 0.36719 -0.06042 0.36285 -0.0551 0.3698 -0.06158 C 0.37379 -0.06528 0.37726 -0.07061 0.38195 -0.07315 C 0.38421 -0.07431 0.39514 -0.08033 0.39966 -0.08218 C 0.40105 -0.08241 0.40261 -0.08287 0.40417 -0.08334 C 0.40539 -0.08426 0.4066 -0.08519 0.40799 -0.08588 C 0.41459 -0.08936 0.42292 -0.08635 0.42935 -0.08588 C 0.43212 -0.08473 0.43282 -0.08449 0.43577 -0.08218 C 0.43768 -0.08033 0.44132 -0.07686 0.44132 -0.07662 C 0.44202 -0.0757 0.44219 -0.07408 0.44323 -0.07315 C 0.4448 -0.07153 0.44879 -0.07061 0.44879 -0.07037 L 0.4573 -0.0757 " pathEditMode="relative" rAng="0" ptsTypes="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1018 L 0.0007 -0.00995 C -0.00121 -0.00579 -0.00312 -0.00162 -0.00469 0.00301 C -0.00573 0.00602 -0.00607 0.00972 -0.00694 0.01296 C -0.00746 0.01551 -0.00833 0.01759 -0.00903 0.02037 C -0.00937 0.02245 -0.00955 0.025 -0.01007 0.02755 C -0.01024 0.0294 -0.01076 0.03148 -0.01128 0.03333 C -0.01146 0.03866 -0.0125 0.06458 -0.01337 0.07245 C -0.01371 0.07662 -0.01475 0.08079 -0.01545 0.08542 C -0.0158 0.08843 -0.01614 0.09213 -0.01666 0.0956 C -0.01614 0.10764 -0.01597 0.11968 -0.01545 0.13171 C -0.01528 0.13472 -0.01493 0.1375 -0.01441 0.14051 C -0.01354 0.14329 -0.0125 0.1463 -0.01128 0.14908 C -0.00937 0.15255 -0.00746 0.15556 -0.0059 0.15926 C -0.00069 0.16945 -0.00486 0.16389 0.00174 0.17083 C 0.00278 0.17315 0.00365 0.17593 0.00486 0.17801 C 0.00695 0.18079 0.0165 0.18935 0.01788 0.19097 C 0.0191 0.19236 0.01997 0.19398 0.02101 0.19537 C 0.02656 0.2007 0.025 0.19861 0.02969 0.20116 C 0.0342 0.20347 0.0382 0.20602 0.04254 0.20833 C 0.04514 0.20972 0.05521 0.21528 0.05643 0.21574 C 0.07222 0.22083 0.05816 0.21667 0.07379 0.21991 C 0.07778 0.22083 0.0816 0.22199 0.08559 0.22292 C 0.09288 0.22431 0.09983 0.22477 0.10695 0.2257 C 0.11094 0.22732 0.11493 0.22894 0.11893 0.23009 C 0.12275 0.23079 0.12691 0.23079 0.13091 0.23148 C 0.13368 0.23195 0.13663 0.23241 0.13924 0.2331 C 0.16597 0.23958 0.13177 0.23287 0.15538 0.2375 C 0.15903 0.23634 0.16268 0.23565 0.16615 0.23449 C 0.17709 0.22986 0.17153 0.22847 0.1842 0.22292 C 0.20486 0.21343 0.17604 0.22708 0.19722 0.21574 C 0.19844 0.21482 0.2 0.21505 0.20139 0.21412 C 0.20573 0.21158 0.21025 0.20903 0.21441 0.20556 C 0.21545 0.20463 0.2165 0.2037 0.21754 0.20255 C 0.22535 0.19329 0.22535 0.19213 0.2316 0.18102 L 0.2316 0.18125 C 0.23264 0.1794 0.23368 0.17801 0.23472 0.17662 C 0.23577 0.17477 0.23698 0.17269 0.23802 0.17083 C 0.23872 0.16945 0.23924 0.16759 0.24011 0.16644 L 0.24983 0.15347 C 0.25087 0.15208 0.25191 0.15046 0.25295 0.14908 C 0.26736 0.12454 0.24775 0.15741 0.26163 0.13611 C 0.26806 0.12593 0.26181 0.13472 0.26702 0.12454 C 0.27257 0.11296 0.27257 0.11829 0.28091 0.10417 C 0.28247 0.10185 0.28386 0.09931 0.28525 0.09699 C 0.28629 0.09468 0.28716 0.0919 0.28854 0.08982 C 0.29375 0.08079 0.29288 0.08426 0.29809 0.07824 C 0.29966 0.07616 0.30104 0.07431 0.30243 0.07245 C 0.30347 0.07037 0.30434 0.06806 0.30573 0.06667 C 0.30712 0.06482 0.3092 0.06458 0.31111 0.06366 C 0.31528 0.05787 0.3132 0.05926 0.31962 0.05648 C 0.32275 0.05486 0.32934 0.05208 0.32934 0.05232 C 0.33941 0.05255 0.34948 0.05232 0.35938 0.05347 C 0.36163 0.0537 0.36354 0.05556 0.36597 0.05648 C 0.36754 0.05695 0.36927 0.05741 0.37118 0.05787 C 0.37413 0.05857 0.38264 0.06042 0.38525 0.06088 C 0.38976 0.06134 0.39462 0.06181 0.39913 0.06227 C 0.41354 0.06134 0.42795 0.06111 0.44219 0.05926 C 0.44879 0.05833 0.44722 0.05648 0.45191 0.05347 C 0.45278 0.05278 0.454 0.05255 0.45504 0.05208 C 0.45764 0.04954 0.46181 0.0456 0.46372 0.0419 C 0.46459 0.03982 0.46493 0.03681 0.4658 0.03472 C 0.46632 0.03264 0.46736 0.03079 0.46806 0.02894 C 0.46841 0.02662 0.46841 0.02384 0.4691 0.02176 C 0.46945 0.02014 0.47049 0.01875 0.47118 0.01736 C 0.47327 0.0125 0.47396 0.00949 0.47552 0.0044 C 0.4783 -0.01852 0.47448 0.00995 0.47882 -0.01296 C 0.47917 -0.01597 0.47952 -0.01875 0.47986 -0.02176 C 0.48021 -0.02546 0.48004 -0.02963 0.48091 -0.03333 C 0.48247 -0.04213 0.48611 -0.05046 0.48733 -0.05926 C 0.48768 -0.06227 0.48785 -0.06528 0.48837 -0.06805 C 0.48924 -0.07315 0.49202 -0.08241 0.49375 -0.0868 C 0.49462 -0.08958 0.49566 -0.09213 0.49705 -0.09398 C 0.49948 -0.09792 0.50504 -0.10278 0.50886 -0.10417 C 0.51302 -0.10625 0.51771 -0.10579 0.5217 -0.10856 C 0.53004 -0.11435 0.5257 -0.1125 0.53472 -0.11435 C 0.53837 -0.11805 0.53646 -0.11713 0.54011 -0.11713 L 0.54011 -0.1169 " pathEditMode="relative" rAng="0" ptsTypes="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94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6.2963E-6 L 5.55556E-7 -6.2963E-6 C -0.00278 0.00462 -0.00608 0.00879 -0.00833 0.01388 C -0.0092 0.01527 -0.00886 0.01759 -0.00938 0.01944 C -0.01094 0.02407 -0.01198 0.02962 -0.01458 0.03333 C -0.01563 0.03472 -0.01702 0.03587 -0.01771 0.03749 C -0.02257 0.04629 -0.01684 0.04027 -0.02292 0.04583 C -0.02361 0.04722 -0.02413 0.0486 -0.025 0.04999 C -0.0283 0.05416 -0.03143 0.05532 -0.03542 0.05833 C -0.03802 0.05995 -0.04028 0.06226 -0.04271 0.06388 C -0.04514 0.06504 -0.04774 0.0655 -0.05 0.06666 C -0.06285 0.07268 -0.05208 0.06944 -0.06354 0.07222 C -0.07257 0.07175 -0.08177 0.07222 -0.09063 0.07083 C -0.09393 0.07013 -0.09705 0.06249 -0.09792 0.05972 C -0.10156 0.04907 -0.09896 0.0537 -0.10104 0.04305 C -0.10156 0.0405 -0.10261 0.03842 -0.10313 0.0361 C -0.10608 0.02314 -0.10174 0.03472 -0.10729 0.02222 C -0.10764 0.02036 -0.10764 0.01828 -0.10833 0.01666 C -0.11024 0.01249 -0.11285 0.00948 -0.11458 0.00555 L -0.11771 -0.0014 C -0.1184 -0.00464 -0.1191 -0.00811 -0.11979 -0.01112 C -0.12049 -0.01413 -0.12188 -0.01945 -0.12188 -0.01945 C -0.12222 -0.02269 -0.12222 -0.02616 -0.12292 -0.02917 C -0.12344 -0.03079 -0.12465 -0.03195 -0.125 -0.03334 C -0.13108 -0.0551 -0.12118 -0.02732 -0.12813 -0.04584 C -0.12882 -0.05001 -0.12969 -0.05417 -0.13021 -0.05834 C -0.13073 -0.06065 -0.1309 -0.0632 -0.13125 -0.06528 C -0.13264 -0.07223 -0.13229 -0.06714 -0.13438 -0.07501 C -0.1349 -0.07686 -0.13524 -0.07871 -0.13542 -0.08056 C -0.13629 -0.08704 -0.13663 -0.09376 -0.1375 -0.10001 C -0.13785 -0.10232 -0.13837 -0.10464 -0.13854 -0.10695 C -0.14063 -0.12501 -0.13872 -0.1139 -0.14063 -0.13056 C -0.14097 -0.13311 -0.14149 -0.13519 -0.14167 -0.13751 C -0.14219 -0.14214 -0.14236 -0.147 -0.14271 -0.1514 C -0.1434 -0.15672 -0.1441 -0.15903 -0.14479 -0.1639 C -0.14531 -0.16621 -0.14549 -0.16853 -0.14583 -0.17084 C -0.14618 -0.1764 -0.14653 -0.18218 -0.14688 -0.18751 C -0.14722 -0.19005 -0.14774 -0.19214 -0.14792 -0.19445 C -0.14844 -0.19723 -0.14879 -0.20001 -0.14896 -0.20278 C -0.14948 -0.20603 -0.14931 -0.2095 -0.15 -0.21251 C -0.15052 -0.21413 -0.15139 -0.21552 -0.15208 -0.21667 C -0.15469 -0.22061 -0.15643 -0.22269 -0.15938 -0.22501 C -0.16077 -0.22616 -0.16215 -0.22732 -0.16354 -0.22778 C -0.16597 -0.22871 -0.1684 -0.22871 -0.17083 -0.22917 C -0.17136 -0.22964 -0.17778 -0.23311 -0.17917 -0.23334 C -0.19722 -0.23774 -0.18073 -0.23265 -0.19167 -0.23612 C -0.20243 -0.23565 -0.21337 -0.23565 -0.22396 -0.23473 C -0.22518 -0.23473 -0.22604 -0.2338 -0.22708 -0.23334 C -0.22847 -0.23288 -0.22986 -0.23241 -0.23125 -0.23195 C -0.23299 -0.23056 -0.23472 -0.22894 -0.23646 -0.22778 C -0.23854 -0.22663 -0.24271 -0.22501 -0.24271 -0.22501 C -0.24479 -0.22223 -0.24653 -0.21899 -0.24896 -0.21667 C -0.25087 -0.21528 -0.25504 -0.21158 -0.25625 -0.20973 C -0.25764 -0.20811 -0.25833 -0.20603 -0.25938 -0.20417 C -0.26042 -0.20278 -0.26181 -0.20163 -0.2625 -0.20001 C -0.26354 -0.19839 -0.26389 -0.1963 -0.26458 -0.19445 C -0.26597 -0.19167 -0.26858 -0.18728 -0.26979 -0.18473 C -0.27205 -0.1764 -0.26945 -0.18473 -0.27396 -0.1764 C -0.27518 -0.17431 -0.27604 -0.17177 -0.27708 -0.16945 C -0.27813 -0.16806 -0.27934 -0.1669 -0.28021 -0.16528 C -0.28108 -0.16413 -0.2816 -0.16251 -0.28229 -0.16112 C -0.28733 -0.15394 -0.28872 -0.15209 -0.29375 -0.14723 C -0.29479 -0.1463 -0.29583 -0.14538 -0.29688 -0.14445 C -0.29827 -0.14353 -0.29965 -0.1426 -0.30104 -0.14167 C -0.30295 -0.14098 -0.30886 -0.13959 -0.31042 -0.1389 C -0.31198 -0.13866 -0.31337 -0.1382 -0.31458 -0.13751 C -0.31684 -0.13681 -0.31875 -0.13542 -0.32083 -0.13473 C -0.325 -0.1338 -0.3382 -0.13172 -0.34375 -0.13056 L -0.4125 -0.13195 C -0.41441 -0.13218 -0.41875 -0.13565 -0.41979 -0.13612 C -0.4257 -0.13959 -0.42031 -0.13519 -0.42708 -0.14028 C -0.43281 -0.14468 -0.42761 -0.1419 -0.43333 -0.14445 C -0.43472 -0.14584 -0.43611 -0.14769 -0.4375 -0.14862 C -0.43993 -0.15047 -0.44236 -0.15163 -0.44479 -0.15278 C -0.45278 -0.15672 -0.45382 -0.15672 -0.46042 -0.15834 C -0.46806 -0.15788 -0.47587 -0.15788 -0.48333 -0.15695 C -0.48455 -0.15695 -0.48542 -0.15603 -0.48646 -0.15556 C -0.48785 -0.1551 -0.48924 -0.15464 -0.49063 -0.15417 C -0.49618 -0.14978 -0.49393 -0.15001 -0.49688 -0.15001 L -0.49688 -0.15001 " pathEditMode="relative" ptsTypes="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2106 L 3.05556E-6 0.02129 C -0.00226 0.02546 -0.00452 0.02963 -0.0066 0.03403 C -0.00799 0.03634 -0.00973 0.03842 -0.01094 0.04097 C -0.01216 0.04259 -0.0132 0.04467 -0.01424 0.04676 C -0.01459 0.04861 -0.01493 0.05069 -0.01528 0.05254 C -0.01563 0.05416 -0.01615 0.05555 -0.01632 0.05717 C -0.01702 0.05949 -0.01702 0.0618 -0.01754 0.06412 C -0.01841 0.06759 -0.01962 0.07106 -0.02066 0.07453 C -0.02118 0.07569 -0.0217 0.07685 -0.02188 0.07801 C -0.02223 0.0794 -0.02466 0.09282 -0.02622 0.0956 C -0.02691 0.09676 -0.02761 0.09791 -0.0283 0.09907 C -0.02952 0.10069 -0.03073 0.10185 -0.0316 0.1037 C -0.03941 0.1169 -0.02848 0.10139 -0.03698 0.11065 C -0.04306 0.1169 -0.0375 0.11412 -0.04358 0.11643 C -0.0467 0.11875 -0.05018 0.12176 -0.0533 0.12338 C -0.05486 0.12407 -0.05643 0.12407 -0.05764 0.12453 C -0.06007 0.12523 -0.06198 0.12615 -0.06424 0.12685 C -0.0665 0.12731 -0.06875 0.12754 -0.07084 0.12801 C -0.08768 0.13125 -0.06354 0.12685 -0.08264 0.13055 L -0.17292 0.12916 C -0.17691 0.12916 -0.18507 0.12639 -0.1882 0.12569 C -0.19045 0.12523 -0.19254 0.125 -0.19479 0.12453 C -0.19653 0.12338 -0.19827 0.12199 -0.20018 0.12106 C -0.20313 0.1199 -0.20886 0.11875 -0.20886 0.11898 C -0.21841 0.10532 -0.20521 0.12338 -0.2165 0.10949 C -0.21736 0.10833 -0.21788 0.10694 -0.21858 0.10602 C -0.22049 0.10347 -0.22223 0.10115 -0.22413 0.09907 C -0.23108 0.09074 -0.22882 0.09629 -0.23716 0.08287 C -0.23785 0.08171 -0.23872 0.08032 -0.23924 0.07916 C -0.24028 0.07731 -0.2408 0.07523 -0.2415 0.07338 C -0.24254 0.07129 -0.2441 0.06967 -0.24479 0.06759 C -0.24584 0.06528 -0.24566 0.0625 -0.24688 0.06065 C -0.24757 0.05949 -0.24879 0.05833 -0.24913 0.05717 C -0.25556 0.04143 -0.2467 0.0581 -0.25452 0.04444 C -0.25486 0.04282 -0.25591 0.03773 -0.25677 0.03634 C -0.25747 0.03495 -0.25816 0.03403 -0.25886 0.03287 C -0.26094 0.02268 -0.25834 0.03032 -0.2632 0.02338 C -0.26441 0.02153 -0.26545 0.01944 -0.2665 0.01759 C -0.26823 0.01481 -0.27014 0.01203 -0.27188 0.00949 C -0.27309 0.0081 -0.27431 0.00717 -0.27518 0.00602 C -0.27952 0.00023 -0.28351 -0.00741 -0.2882 -0.0125 C -0.29115 -0.01574 -0.29479 -0.01829 -0.29688 -0.02199 C -0.30157 -0.0294 -0.29618 -0.02107 -0.30348 -0.0301 C -0.31354 -0.04236 -0.30087 -0.02894 -0.3099 -0.03704 C -0.31129 -0.0382 -0.31198 -0.03982 -0.3132 -0.04051 C -0.31511 -0.04167 -0.31684 -0.04213 -0.31875 -0.04283 C -0.32396 -0.05116 -0.31719 -0.04167 -0.32518 -0.04861 C -0.32813 -0.05116 -0.32986 -0.05486 -0.33282 -0.05672 C -0.33455 -0.05787 -0.33663 -0.0588 -0.3382 -0.06019 C -0.33959 -0.06135 -0.34045 -0.06273 -0.3415 -0.06366 C -0.34341 -0.06505 -0.34532 -0.06597 -0.34688 -0.06713 C -0.34827 -0.06806 -0.34931 -0.06875 -0.35018 -0.06968 C -0.35191 -0.07084 -0.35313 -0.07199 -0.35452 -0.07315 C -0.35816 -0.07523 -0.36181 -0.07685 -0.36545 -0.07894 C -0.36684 -0.07963 -0.36858 -0.08033 -0.36979 -0.08125 C -0.37848 -0.0882 -0.36979 -0.08172 -0.37952 -0.08704 C -0.38091 -0.0875 -0.38177 -0.08889 -0.38282 -0.08935 C -0.38698 -0.09097 -0.38889 -0.08982 -0.39254 -0.09167 C -0.39636 -0.09329 -0.39983 -0.09584 -0.40348 -0.09746 C -0.40538 -0.09815 -0.40729 -0.09908 -0.40886 -0.09977 C -0.41059 -0.10047 -0.41181 -0.10162 -0.4132 -0.10209 C -0.41511 -0.10278 -0.41684 -0.10301 -0.41875 -0.10324 C -0.42275 -0.10579 -0.43438 -0.11412 -0.43837 -0.11482 C -0.44011 -0.11528 -0.44202 -0.11574 -0.44375 -0.11597 C -0.44532 -0.11644 -0.4467 -0.11713 -0.44809 -0.11713 C -0.454 -0.11852 -0.454 -0.11806 -0.45903 -0.11968 C -0.46667 -0.12199 -0.46354 -0.12153 -0.46979 -0.12315 C -0.47743 -0.12477 -0.48507 -0.12616 -0.49271 -0.12662 C -0.49514 -0.12662 -0.49775 -0.12662 -0.50018 -0.12662 L -0.50018 -0.12639 " pathEditMode="relative" rAng="0" ptsTypes="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7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4554538"/>
            <a:ext cx="1604962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12"/>
          <a:stretch>
            <a:fillRect/>
          </a:stretch>
        </p:blipFill>
        <p:spPr bwMode="auto">
          <a:xfrm>
            <a:off x="7194550" y="4554538"/>
            <a:ext cx="1501775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0"/>
          <a:stretch>
            <a:fillRect/>
          </a:stretch>
        </p:blipFill>
        <p:spPr bwMode="auto">
          <a:xfrm>
            <a:off x="4791075" y="5070475"/>
            <a:ext cx="190976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3"/>
          <a:stretch>
            <a:fillRect/>
          </a:stretch>
        </p:blipFill>
        <p:spPr bwMode="auto">
          <a:xfrm>
            <a:off x="1557338" y="5043488"/>
            <a:ext cx="16033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2"/>
          <p:cNvSpPr>
            <a:spLocks noChangeArrowheads="1"/>
          </p:cNvSpPr>
          <p:nvPr/>
        </p:nvSpPr>
        <p:spPr bwMode="auto">
          <a:xfrm>
            <a:off x="539750" y="549275"/>
            <a:ext cx="806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cs typeface="Twinkl" pitchFamily="2" charset="0"/>
              </a:rPr>
              <a:t>Can you catch the correct conjunction fish to complete the complex sentence?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A8833E1-E30C-4394-BAE5-DEEDCD71CB49}"/>
              </a:ext>
            </a:extLst>
          </p:cNvPr>
          <p:cNvSpPr/>
          <p:nvPr/>
        </p:nvSpPr>
        <p:spPr>
          <a:xfrm>
            <a:off x="1539875" y="4903788"/>
            <a:ext cx="6080125" cy="720725"/>
          </a:xfrm>
          <a:prstGeom prst="roundRect">
            <a:avLst>
              <a:gd name="adj" fmla="val 31806"/>
            </a:avLst>
          </a:prstGeom>
          <a:solidFill>
            <a:srgbClr val="92D050"/>
          </a:solidFill>
          <a:ln w="28575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Leah received a trophy _______ she won the spelling competition.</a:t>
            </a:r>
            <a:endParaRPr lang="en-GB" dirty="0">
              <a:solidFill>
                <a:schemeClr val="tx1"/>
              </a:solidFill>
              <a:cs typeface="Twinkl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58FC2A8-7CB0-425C-8686-F886BD8FB5D0}"/>
              </a:ext>
            </a:extLst>
          </p:cNvPr>
          <p:cNvSpPr/>
          <p:nvPr/>
        </p:nvSpPr>
        <p:spPr>
          <a:xfrm>
            <a:off x="539750" y="3225800"/>
            <a:ext cx="1636713" cy="1635125"/>
          </a:xfrm>
          <a:prstGeom prst="ellipse">
            <a:avLst/>
          </a:prstGeom>
          <a:solidFill>
            <a:srgbClr val="87BD31"/>
          </a:solidFill>
          <a:ln w="28575">
            <a:solidFill>
              <a:srgbClr val="CEDF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Correct!</a:t>
            </a:r>
          </a:p>
        </p:txBody>
      </p:sp>
      <p:grpSp>
        <p:nvGrpSpPr>
          <p:cNvPr id="17" name="when"/>
          <p:cNvGrpSpPr>
            <a:grpSpLocks/>
          </p:cNvGrpSpPr>
          <p:nvPr/>
        </p:nvGrpSpPr>
        <p:grpSpPr bwMode="auto">
          <a:xfrm>
            <a:off x="9486900" y="2354263"/>
            <a:ext cx="2197100" cy="1457325"/>
            <a:chOff x="5038724" y="1361105"/>
            <a:chExt cx="2197555" cy="1457890"/>
          </a:xfrm>
        </p:grpSpPr>
        <p:pic>
          <p:nvPicPr>
            <p:cNvPr id="16404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8724" y="1361105"/>
              <a:ext cx="2197555" cy="14578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B507425A-B186-45CD-9323-19E145CD6F3D}"/>
                </a:ext>
              </a:extLst>
            </p:cNvPr>
            <p:cNvSpPr/>
            <p:nvPr/>
          </p:nvSpPr>
          <p:spPr>
            <a:xfrm>
              <a:off x="5507134" y="1796249"/>
              <a:ext cx="1105129" cy="601895"/>
            </a:xfrm>
            <a:prstGeom prst="roundRect">
              <a:avLst/>
            </a:prstGeom>
            <a:solidFill>
              <a:srgbClr val="FFC000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2">
                      <a:lumMod val="75000"/>
                    </a:schemeClr>
                  </a:solidFill>
                </a:rPr>
                <a:t>when</a:t>
              </a:r>
            </a:p>
          </p:txBody>
        </p:sp>
      </p:grpSp>
      <p:grpSp>
        <p:nvGrpSpPr>
          <p:cNvPr id="18" name="if"/>
          <p:cNvGrpSpPr>
            <a:grpSpLocks/>
          </p:cNvGrpSpPr>
          <p:nvPr/>
        </p:nvGrpSpPr>
        <p:grpSpPr bwMode="auto">
          <a:xfrm>
            <a:off x="-2706688" y="3698875"/>
            <a:ext cx="2354263" cy="1071563"/>
            <a:chOff x="2397624" y="3276049"/>
            <a:chExt cx="2355352" cy="1071160"/>
          </a:xfrm>
        </p:grpSpPr>
        <p:pic>
          <p:nvPicPr>
            <p:cNvPr id="16402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7624" y="3276049"/>
              <a:ext cx="2355352" cy="1071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85C38103-FC91-4237-B061-8D422B43E5F7}"/>
                </a:ext>
              </a:extLst>
            </p:cNvPr>
            <p:cNvSpPr/>
            <p:nvPr/>
          </p:nvSpPr>
          <p:spPr>
            <a:xfrm>
              <a:off x="3315623" y="3542649"/>
              <a:ext cx="598765" cy="612545"/>
            </a:xfrm>
            <a:prstGeom prst="roundRect">
              <a:avLst/>
            </a:prstGeom>
            <a:solidFill>
              <a:srgbClr val="CDB5D7"/>
            </a:solidFill>
            <a:ln w="28575">
              <a:solidFill>
                <a:srgbClr val="8E358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8E358B"/>
                  </a:solidFill>
                </a:rPr>
                <a:t>if</a:t>
              </a:r>
            </a:p>
          </p:txBody>
        </p:sp>
      </p:grpSp>
      <p:grpSp>
        <p:nvGrpSpPr>
          <p:cNvPr id="19" name="because"/>
          <p:cNvGrpSpPr>
            <a:grpSpLocks/>
          </p:cNvGrpSpPr>
          <p:nvPr/>
        </p:nvGrpSpPr>
        <p:grpSpPr bwMode="auto">
          <a:xfrm>
            <a:off x="9344025" y="4176713"/>
            <a:ext cx="3641725" cy="1092200"/>
            <a:chOff x="4963251" y="3321262"/>
            <a:chExt cx="3640999" cy="1092924"/>
          </a:xfrm>
        </p:grpSpPr>
        <p:pic>
          <p:nvPicPr>
            <p:cNvPr id="16400" name="Picture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251" y="3321262"/>
              <a:ext cx="3640999" cy="1092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4B4E79F0-00AE-4400-BD2A-9D0CD4AC29C8}"/>
                </a:ext>
              </a:extLst>
            </p:cNvPr>
            <p:cNvSpPr/>
            <p:nvPr/>
          </p:nvSpPr>
          <p:spPr>
            <a:xfrm>
              <a:off x="5779063" y="3651681"/>
              <a:ext cx="1428465" cy="52739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4"/>
                  </a:solidFill>
                </a:rPr>
                <a:t>because</a:t>
              </a:r>
            </a:p>
          </p:txBody>
        </p:sp>
      </p:grpSp>
      <p:grpSp>
        <p:nvGrpSpPr>
          <p:cNvPr id="16" name="that"/>
          <p:cNvGrpSpPr>
            <a:grpSpLocks/>
          </p:cNvGrpSpPr>
          <p:nvPr/>
        </p:nvGrpSpPr>
        <p:grpSpPr bwMode="auto">
          <a:xfrm>
            <a:off x="-2905125" y="1803400"/>
            <a:ext cx="2552700" cy="1422400"/>
            <a:chOff x="828675" y="1361105"/>
            <a:chExt cx="2553469" cy="1421812"/>
          </a:xfrm>
        </p:grpSpPr>
        <p:pic>
          <p:nvPicPr>
            <p:cNvPr id="16398" name="Picture 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675" y="1361105"/>
              <a:ext cx="2553469" cy="142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FA74B4E8-495E-4539-A394-B75304FA8AC1}"/>
                </a:ext>
              </a:extLst>
            </p:cNvPr>
            <p:cNvSpPr/>
            <p:nvPr/>
          </p:nvSpPr>
          <p:spPr>
            <a:xfrm>
              <a:off x="1778286" y="1797488"/>
              <a:ext cx="1079825" cy="52683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that</a:t>
              </a:r>
            </a:p>
          </p:txBody>
        </p:sp>
      </p:grp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06850" y="4941888"/>
            <a:ext cx="1352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because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0.00231 L -5E-6 0.00254 C 0.00572 0.00787 0.00885 0.01296 0.01494 0.01527 C 0.01685 0.01597 0.01875 0.01597 0.02049 0.01643 C 0.02275 0.01828 0.02466 0.0206 0.02709 0.02152 C 0.02987 0.02314 0.03282 0.02338 0.03542 0.02407 C 0.05365 0.03009 0.0323 0.02384 0.05035 0.02801 C 0.07171 0.03287 0.04566 0.02986 0.08282 0.03217 C 0.08959 0.03148 0.09653 0.03148 0.1033 0.03055 C 0.11233 0.02963 0.10591 0.02986 0.11181 0.02801 C 0.11355 0.02754 0.11546 0.02708 0.11719 0.02662 C 0.1224 0.02222 0.1191 0.025 0.12744 0.01898 C 0.12865 0.01828 0.13004 0.01759 0.13125 0.01643 C 0.13212 0.01574 0.13299 0.01481 0.13403 0.01389 C 0.13542 0.01296 0.13716 0.0125 0.13855 0.01134 C 0.14185 0.00949 0.14497 0.00717 0.14792 0.00486 C 0.14983 0.0037 0.15157 0.00208 0.15348 0.00115 C 0.16441 -0.00324 0.15556 0.00092 0.16546 -0.00533 C 0.1698 -0.00787 0.17414 -0.01042 0.1783 -0.01297 C 0.18056 -0.01412 0.18264 -0.01505 0.1849 -0.0169 C 0.18768 -0.01898 0.19028 -0.02107 0.19323 -0.02315 C 0.19532 -0.02454 0.19757 -0.02547 0.19983 -0.02709 C 0.20417 -0.03033 0.20834 -0.03403 0.21268 -0.03727 C 0.2283 -0.04792 0.21251 -0.03727 0.22674 -0.0463 C 0.22796 -0.04676 0.229 -0.04815 0.23039 -0.04885 C 0.23212 -0.04954 0.23421 -0.04954 0.23594 -0.05 C 0.23698 -0.05093 0.23768 -0.05209 0.23872 -0.05255 C 0.24566 -0.05579 0.25469 -0.05232 0.26112 -0.05139 C 0.26198 -0.05 0.26285 -0.04861 0.26389 -0.04746 C 0.26598 -0.04491 0.27014 -0.04236 0.27223 -0.04121 C 0.27362 -0.04005 0.27518 -0.03912 0.27691 -0.03866 C 0.2783 -0.03797 0.28004 -0.03773 0.2816 -0.03727 C 0.28369 -0.03635 0.28577 -0.03519 0.28803 -0.03473 C 0.29167 -0.0338 0.29549 -0.0338 0.29914 -0.03334 C 0.31372 -0.02824 0.3066 -0.03033 0.3382 -0.03334 C 0.33941 -0.03334 0.34063 -0.03519 0.34202 -0.03588 C 0.34514 -0.03797 0.34636 -0.03843 0.34931 -0.03982 C 0.35035 -0.04121 0.35105 -0.04236 0.35226 -0.04375 C 0.35539 -0.04723 0.35938 -0.04954 0.36233 -0.05394 C 0.36719 -0.06042 0.36285 -0.0551 0.3698 -0.06158 C 0.37379 -0.06528 0.37726 -0.07061 0.38195 -0.07315 C 0.38421 -0.07431 0.39514 -0.08033 0.39966 -0.08218 C 0.40105 -0.08241 0.40261 -0.08287 0.40417 -0.08334 C 0.40539 -0.08426 0.4066 -0.08519 0.40799 -0.08588 C 0.41459 -0.08936 0.42292 -0.08635 0.42935 -0.08588 C 0.43212 -0.08473 0.43282 -0.08449 0.43577 -0.08218 C 0.43768 -0.08033 0.44132 -0.07686 0.44132 -0.07662 C 0.44202 -0.0757 0.44219 -0.07408 0.44323 -0.07315 C 0.4448 -0.07153 0.44879 -0.07061 0.44879 -0.07037 L 0.4573 -0.0757 " pathEditMode="relative" rAng="0" ptsTypes="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-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1018 L 0.0007 -0.00995 C -0.00121 -0.00579 -0.00312 -0.00162 -0.00469 0.00301 C -0.00573 0.00602 -0.00607 0.00972 -0.00694 0.01296 C -0.00746 0.01551 -0.00833 0.01759 -0.00903 0.02037 C -0.00937 0.02245 -0.00955 0.025 -0.01007 0.02755 C -0.01024 0.0294 -0.01076 0.03148 -0.01128 0.03333 C -0.01146 0.03866 -0.0125 0.06458 -0.01337 0.07245 C -0.01371 0.07662 -0.01475 0.08079 -0.01545 0.08542 C -0.0158 0.08843 -0.01614 0.09213 -0.01666 0.0956 C -0.01614 0.10764 -0.01597 0.11968 -0.01545 0.13171 C -0.01528 0.13472 -0.01493 0.1375 -0.01441 0.14051 C -0.01354 0.14329 -0.0125 0.1463 -0.01128 0.14908 C -0.00937 0.15255 -0.00746 0.15556 -0.0059 0.15926 C -0.00069 0.16945 -0.00486 0.16389 0.00174 0.17083 C 0.00278 0.17315 0.00365 0.17593 0.00486 0.17801 C 0.00695 0.18079 0.0165 0.18935 0.01788 0.19097 C 0.0191 0.19236 0.01997 0.19398 0.02101 0.19537 C 0.02656 0.2007 0.025 0.19861 0.02969 0.20116 C 0.0342 0.20347 0.0382 0.20602 0.04254 0.20833 C 0.04514 0.20972 0.05521 0.21528 0.05643 0.21574 C 0.07222 0.22083 0.05816 0.21667 0.07379 0.21991 C 0.07778 0.22083 0.0816 0.22199 0.08559 0.22292 C 0.09288 0.22431 0.09983 0.22477 0.10695 0.2257 C 0.11094 0.22732 0.11493 0.22894 0.11893 0.23009 C 0.12275 0.23079 0.12691 0.23079 0.13091 0.23148 C 0.13368 0.23195 0.13663 0.23241 0.13924 0.2331 C 0.16597 0.23958 0.13177 0.23287 0.15538 0.2375 C 0.15903 0.23634 0.16268 0.23565 0.16615 0.23449 C 0.17709 0.22986 0.17153 0.22847 0.1842 0.22292 C 0.20486 0.21343 0.17604 0.22708 0.19722 0.21574 C 0.19844 0.21482 0.2 0.21505 0.20139 0.21412 C 0.20573 0.21158 0.21025 0.20903 0.21441 0.20556 C 0.21545 0.20463 0.2165 0.2037 0.21754 0.20255 C 0.22535 0.19329 0.22535 0.19213 0.2316 0.18102 L 0.2316 0.18125 C 0.23264 0.1794 0.23368 0.17801 0.23472 0.17662 C 0.23577 0.17477 0.23698 0.17269 0.23802 0.17083 C 0.23872 0.16945 0.23924 0.16759 0.24011 0.16644 L 0.24983 0.15347 C 0.25087 0.15208 0.25191 0.15046 0.25295 0.14908 C 0.26736 0.12454 0.24775 0.15741 0.26163 0.13611 C 0.26806 0.12593 0.26181 0.13472 0.26702 0.12454 C 0.27257 0.11296 0.27257 0.11829 0.28091 0.10417 C 0.28247 0.10185 0.28386 0.09931 0.28525 0.09699 C 0.28629 0.09468 0.28716 0.0919 0.28854 0.08982 C 0.29375 0.08079 0.29288 0.08426 0.29809 0.07824 C 0.29966 0.07616 0.30104 0.07431 0.30243 0.07245 C 0.30347 0.07037 0.30434 0.06806 0.30573 0.06667 C 0.30712 0.06482 0.3092 0.06458 0.31111 0.06366 C 0.31528 0.05787 0.3132 0.05926 0.31962 0.05648 C 0.32275 0.05486 0.32934 0.05208 0.32934 0.05232 C 0.33941 0.05255 0.34948 0.05232 0.35938 0.05347 C 0.36163 0.0537 0.36354 0.05556 0.36597 0.05648 C 0.36754 0.05695 0.36927 0.05741 0.37118 0.05787 C 0.37413 0.05857 0.38264 0.06042 0.38525 0.06088 C 0.38976 0.06134 0.39462 0.06181 0.39913 0.06227 C 0.41354 0.06134 0.42795 0.06111 0.44219 0.05926 C 0.44879 0.05833 0.44722 0.05648 0.45191 0.05347 C 0.45278 0.05278 0.454 0.05255 0.45504 0.05208 C 0.45764 0.04954 0.46181 0.0456 0.46372 0.0419 C 0.46459 0.03982 0.46493 0.03681 0.4658 0.03472 C 0.46632 0.03264 0.46736 0.03079 0.46806 0.02894 C 0.46841 0.02662 0.46841 0.02384 0.4691 0.02176 C 0.46945 0.02014 0.47049 0.01875 0.47118 0.01736 C 0.47327 0.0125 0.47396 0.00949 0.47552 0.0044 C 0.4783 -0.01852 0.47448 0.00995 0.47882 -0.01296 C 0.47917 -0.01597 0.47952 -0.01875 0.47986 -0.02176 C 0.48021 -0.02546 0.48004 -0.02963 0.48091 -0.03333 C 0.48247 -0.04213 0.48611 -0.05046 0.48733 -0.05926 C 0.48768 -0.06227 0.48785 -0.06528 0.48837 -0.06805 C 0.48924 -0.07315 0.49202 -0.08241 0.49375 -0.0868 C 0.49462 -0.08958 0.49566 -0.09213 0.49705 -0.09398 C 0.49948 -0.09792 0.50504 -0.10278 0.50886 -0.10417 C 0.51302 -0.10625 0.51771 -0.10579 0.5217 -0.10856 C 0.53004 -0.11435 0.5257 -0.1125 0.53472 -0.11435 C 0.53837 -0.11805 0.53646 -0.11713 0.54011 -0.11713 L 0.54011 -0.1169 " pathEditMode="relative" rAng="0" ptsTypes="AAAAAAAAAAAAAAAAAAAAAAAAAAAAAAAAAAAAAAAAAAAAAAAAAAAAAAAAAAAAAAAAAAAAAAAAAAAA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94" y="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6.2963E-6 L 5.55556E-7 -6.2963E-6 C -0.00278 0.00462 -0.00608 0.00879 -0.00833 0.01388 C -0.0092 0.01527 -0.00886 0.01759 -0.00938 0.01944 C -0.01094 0.02407 -0.01198 0.02962 -0.01458 0.03333 C -0.01563 0.03472 -0.01702 0.03587 -0.01771 0.03749 C -0.02257 0.04629 -0.01684 0.04027 -0.02292 0.04583 C -0.02361 0.04722 -0.02413 0.0486 -0.025 0.04999 C -0.0283 0.05416 -0.03143 0.05532 -0.03542 0.05833 C -0.03802 0.05995 -0.04028 0.06226 -0.04271 0.06388 C -0.04514 0.06504 -0.04774 0.0655 -0.05 0.06666 C -0.06285 0.07268 -0.05208 0.06944 -0.06354 0.07222 C -0.07257 0.07175 -0.08177 0.07222 -0.09063 0.07083 C -0.09393 0.07013 -0.09705 0.06249 -0.09792 0.05972 C -0.10156 0.04907 -0.09896 0.0537 -0.10104 0.04305 C -0.10156 0.0405 -0.10261 0.03842 -0.10313 0.0361 C -0.10608 0.02314 -0.10174 0.03472 -0.10729 0.02222 C -0.10764 0.02036 -0.10764 0.01828 -0.10833 0.01666 C -0.11024 0.01249 -0.11285 0.00948 -0.11458 0.00555 L -0.11771 -0.0014 C -0.1184 -0.00464 -0.1191 -0.00811 -0.11979 -0.01112 C -0.12049 -0.01413 -0.12188 -0.01945 -0.12188 -0.01945 C -0.12222 -0.02269 -0.12222 -0.02616 -0.12292 -0.02917 C -0.12344 -0.03079 -0.12465 -0.03195 -0.125 -0.03334 C -0.13108 -0.0551 -0.12118 -0.02732 -0.12813 -0.04584 C -0.12882 -0.05001 -0.12969 -0.05417 -0.13021 -0.05834 C -0.13073 -0.06065 -0.1309 -0.0632 -0.13125 -0.06528 C -0.13264 -0.07223 -0.13229 -0.06714 -0.13438 -0.07501 C -0.1349 -0.07686 -0.13524 -0.07871 -0.13542 -0.08056 C -0.13629 -0.08704 -0.13663 -0.09376 -0.1375 -0.10001 C -0.13785 -0.10232 -0.13837 -0.10464 -0.13854 -0.10695 C -0.14063 -0.12501 -0.13872 -0.1139 -0.14063 -0.13056 C -0.14097 -0.13311 -0.14149 -0.13519 -0.14167 -0.13751 C -0.14219 -0.14214 -0.14236 -0.147 -0.14271 -0.1514 C -0.1434 -0.15672 -0.1441 -0.15903 -0.14479 -0.1639 C -0.14531 -0.16621 -0.14549 -0.16853 -0.14583 -0.17084 C -0.14618 -0.1764 -0.14653 -0.18218 -0.14688 -0.18751 C -0.14722 -0.19005 -0.14774 -0.19214 -0.14792 -0.19445 C -0.14844 -0.19723 -0.14879 -0.20001 -0.14896 -0.20278 C -0.14948 -0.20603 -0.14931 -0.2095 -0.15 -0.21251 C -0.15052 -0.21413 -0.15139 -0.21552 -0.15208 -0.21667 C -0.15469 -0.22061 -0.15643 -0.22269 -0.15938 -0.22501 C -0.16077 -0.22616 -0.16215 -0.22732 -0.16354 -0.22778 C -0.16597 -0.22871 -0.1684 -0.22871 -0.17083 -0.22917 C -0.17136 -0.22964 -0.17778 -0.23311 -0.17917 -0.23334 C -0.19722 -0.23774 -0.18073 -0.23265 -0.19167 -0.23612 C -0.20243 -0.23565 -0.21337 -0.23565 -0.22396 -0.23473 C -0.22518 -0.23473 -0.22604 -0.2338 -0.22708 -0.23334 C -0.22847 -0.23288 -0.22986 -0.23241 -0.23125 -0.23195 C -0.23299 -0.23056 -0.23472 -0.22894 -0.23646 -0.22778 C -0.23854 -0.22663 -0.24271 -0.22501 -0.24271 -0.22501 C -0.24479 -0.22223 -0.24653 -0.21899 -0.24896 -0.21667 C -0.25087 -0.21528 -0.25504 -0.21158 -0.25625 -0.20973 C -0.25764 -0.20811 -0.25833 -0.20603 -0.25938 -0.20417 C -0.26042 -0.20278 -0.26181 -0.20163 -0.2625 -0.20001 C -0.26354 -0.19839 -0.26389 -0.1963 -0.26458 -0.19445 C -0.26597 -0.19167 -0.26858 -0.18728 -0.26979 -0.18473 C -0.27205 -0.1764 -0.26945 -0.18473 -0.27396 -0.1764 C -0.27518 -0.17431 -0.27604 -0.17177 -0.27708 -0.16945 C -0.27813 -0.16806 -0.27934 -0.1669 -0.28021 -0.16528 C -0.28108 -0.16413 -0.2816 -0.16251 -0.28229 -0.16112 C -0.28733 -0.15394 -0.28872 -0.15209 -0.29375 -0.14723 C -0.29479 -0.1463 -0.29583 -0.14538 -0.29688 -0.14445 C -0.29827 -0.14353 -0.29965 -0.1426 -0.30104 -0.14167 C -0.30295 -0.14098 -0.30886 -0.13959 -0.31042 -0.1389 C -0.31198 -0.13866 -0.31337 -0.1382 -0.31458 -0.13751 C -0.31684 -0.13681 -0.31875 -0.13542 -0.32083 -0.13473 C -0.325 -0.1338 -0.3382 -0.13172 -0.34375 -0.13056 L -0.4125 -0.13195 C -0.41441 -0.13218 -0.41875 -0.13565 -0.41979 -0.13612 C -0.4257 -0.13959 -0.42031 -0.13519 -0.42708 -0.14028 C -0.43281 -0.14468 -0.42761 -0.1419 -0.43333 -0.14445 C -0.43472 -0.14584 -0.43611 -0.14769 -0.4375 -0.14862 C -0.43993 -0.15047 -0.44236 -0.15163 -0.44479 -0.15278 C -0.45278 -0.15672 -0.45382 -0.15672 -0.46042 -0.15834 C -0.46806 -0.15788 -0.47587 -0.15788 -0.48333 -0.15695 C -0.48455 -0.15695 -0.48542 -0.15603 -0.48646 -0.15556 C -0.48785 -0.1551 -0.48924 -0.15464 -0.49063 -0.15417 C -0.49618 -0.14978 -0.49393 -0.15001 -0.49688 -0.15001 L -0.49688 -0.15001 " pathEditMode="relative" ptsTypes="AAAAAAA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2106 L 3.05556E-6 0.02129 C -0.00226 0.02546 -0.00452 0.02963 -0.0066 0.03403 C -0.00799 0.03634 -0.00973 0.03842 -0.01094 0.04097 C -0.01216 0.04259 -0.0132 0.04467 -0.01424 0.04676 C -0.01459 0.04861 -0.01493 0.05069 -0.01528 0.05254 C -0.01563 0.05416 -0.01615 0.05555 -0.01632 0.05717 C -0.01702 0.05949 -0.01702 0.0618 -0.01754 0.06412 C -0.01841 0.06759 -0.01962 0.07106 -0.02066 0.07453 C -0.02118 0.07569 -0.0217 0.07685 -0.02188 0.07801 C -0.02223 0.0794 -0.02466 0.09282 -0.02622 0.0956 C -0.02691 0.09676 -0.02761 0.09791 -0.0283 0.09907 C -0.02952 0.10069 -0.03073 0.10185 -0.0316 0.1037 C -0.03941 0.1169 -0.02848 0.10139 -0.03698 0.11065 C -0.04306 0.1169 -0.0375 0.11412 -0.04358 0.11643 C -0.0467 0.11875 -0.05018 0.12176 -0.0533 0.12338 C -0.05486 0.12407 -0.05643 0.12407 -0.05764 0.12453 C -0.06007 0.12523 -0.06198 0.12615 -0.06424 0.12685 C -0.0665 0.12731 -0.06875 0.12754 -0.07084 0.12801 C -0.08768 0.13125 -0.06354 0.12685 -0.08264 0.13055 L -0.17292 0.12916 C -0.17691 0.12916 -0.18507 0.12639 -0.1882 0.12569 C -0.19045 0.12523 -0.19254 0.125 -0.19479 0.12453 C -0.19653 0.12338 -0.19827 0.12199 -0.20018 0.12106 C -0.20313 0.1199 -0.20886 0.11875 -0.20886 0.11898 C -0.21841 0.10532 -0.20521 0.12338 -0.2165 0.10949 C -0.21736 0.10833 -0.21788 0.10694 -0.21858 0.10602 C -0.22049 0.10347 -0.22223 0.10115 -0.22413 0.09907 C -0.23108 0.09074 -0.22882 0.09629 -0.23716 0.08287 C -0.23785 0.08171 -0.23872 0.08032 -0.23924 0.07916 C -0.24028 0.07731 -0.2408 0.07523 -0.2415 0.07338 C -0.24254 0.07129 -0.2441 0.06967 -0.24479 0.06759 C -0.24584 0.06528 -0.24566 0.0625 -0.24688 0.06065 C -0.24757 0.05949 -0.24879 0.05833 -0.24913 0.05717 C -0.25556 0.04143 -0.2467 0.0581 -0.25452 0.04444 C -0.25486 0.04282 -0.25591 0.03773 -0.25677 0.03634 C -0.25747 0.03495 -0.25816 0.03403 -0.25886 0.03287 C -0.26094 0.02268 -0.25834 0.03032 -0.2632 0.02338 C -0.26441 0.02153 -0.26545 0.01944 -0.2665 0.01759 C -0.26823 0.01481 -0.27014 0.01203 -0.27188 0.00949 C -0.27309 0.0081 -0.27431 0.00717 -0.27518 0.00602 C -0.27952 0.00023 -0.28351 -0.00741 -0.2882 -0.0125 C -0.29115 -0.01574 -0.29479 -0.01829 -0.29688 -0.02199 C -0.30157 -0.0294 -0.29618 -0.02107 -0.30348 -0.0301 C -0.31354 -0.04236 -0.30087 -0.02894 -0.3099 -0.03704 C -0.31129 -0.0382 -0.31198 -0.03982 -0.3132 -0.04051 C -0.31511 -0.04167 -0.31684 -0.04213 -0.31875 -0.04283 C -0.32396 -0.05116 -0.31719 -0.04167 -0.32518 -0.04861 C -0.32813 -0.05116 -0.32986 -0.05486 -0.33282 -0.05672 C -0.33455 -0.05787 -0.33663 -0.0588 -0.3382 -0.06019 C -0.33959 -0.06135 -0.34045 -0.06273 -0.3415 -0.06366 C -0.34341 -0.06505 -0.34532 -0.06597 -0.34688 -0.06713 C -0.34827 -0.06806 -0.34931 -0.06875 -0.35018 -0.06968 C -0.35191 -0.07084 -0.35313 -0.07199 -0.35452 -0.07315 C -0.35816 -0.07523 -0.36181 -0.07685 -0.36545 -0.07894 C -0.36684 -0.07963 -0.36858 -0.08033 -0.36979 -0.08125 C -0.37848 -0.0882 -0.36979 -0.08172 -0.37952 -0.08704 C -0.38091 -0.0875 -0.38177 -0.08889 -0.38282 -0.08935 C -0.38698 -0.09097 -0.38889 -0.08982 -0.39254 -0.09167 C -0.39636 -0.09329 -0.39983 -0.09584 -0.40348 -0.09746 C -0.40538 -0.09815 -0.40729 -0.09908 -0.40886 -0.09977 C -0.41059 -0.10047 -0.41181 -0.10162 -0.4132 -0.10209 C -0.41511 -0.10278 -0.41684 -0.10301 -0.41875 -0.10324 C -0.42275 -0.10579 -0.43438 -0.11412 -0.43837 -0.11482 C -0.44011 -0.11528 -0.44202 -0.11574 -0.44375 -0.11597 C -0.44532 -0.11644 -0.4467 -0.11713 -0.44809 -0.11713 C -0.454 -0.11852 -0.454 -0.11806 -0.45903 -0.11968 C -0.46667 -0.12199 -0.46354 -0.12153 -0.46979 -0.12315 C -0.47743 -0.12477 -0.48507 -0.12616 -0.49271 -0.12662 C -0.49514 -0.12662 -0.49775 -0.12662 -0.50018 -0.12662 L -0.50018 -0.12639 " pathEditMode="relative" rAng="0" ptsTypes="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17" y="-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671</Words>
  <Application>Microsoft Office PowerPoint</Application>
  <PresentationFormat>On-screen Show (4:3)</PresentationFormat>
  <Paragraphs>94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Calibri</vt:lpstr>
      <vt:lpstr>Twinkl SemiBold</vt:lpstr>
      <vt:lpstr>Twinkl</vt:lpstr>
      <vt:lpstr>MS PGothic</vt:lpstr>
      <vt:lpstr>Arial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Bracken Devlin</dc:creator>
  <cp:lastModifiedBy>Janine Nayler</cp:lastModifiedBy>
  <cp:revision>16</cp:revision>
  <dcterms:created xsi:type="dcterms:W3CDTF">2017-08-31T08:14:09Z</dcterms:created>
  <dcterms:modified xsi:type="dcterms:W3CDTF">2020-12-01T11:28:45Z</dcterms:modified>
</cp:coreProperties>
</file>