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60" r:id="rId5"/>
    <p:sldId id="261" r:id="rId6"/>
    <p:sldId id="263" r:id="rId7"/>
    <p:sldId id="259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AE8ABF-DF28-44E4-89BA-95B677E58741}" type="datetimeFigureOut">
              <a:rPr lang="en-GB" smtClean="0"/>
              <a:t>28/2/19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77A025-7103-4A52-8DB2-BE26FE6EF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4016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A089D3B-8D4B-497C-847D-6A063DF3103E}" type="slidenum">
              <a:rPr lang="en-GB" altLang="en-US"/>
              <a:pPr eaLnBrk="1" hangingPunct="1"/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66005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F54ED-9938-467A-AE99-69D3E726CE33}" type="datetimeFigureOut">
              <a:rPr lang="en-GB" smtClean="0"/>
              <a:t>28/2/19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5713B-B97E-4BEC-86E6-063F6F4DE0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2170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F54ED-9938-467A-AE99-69D3E726CE33}" type="datetimeFigureOut">
              <a:rPr lang="en-GB" smtClean="0"/>
              <a:t>28/2/19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5713B-B97E-4BEC-86E6-063F6F4DE0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6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F54ED-9938-467A-AE99-69D3E726CE33}" type="datetimeFigureOut">
              <a:rPr lang="en-GB" smtClean="0"/>
              <a:t>28/2/19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5713B-B97E-4BEC-86E6-063F6F4DE0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0358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F54ED-9938-467A-AE99-69D3E726CE33}" type="datetimeFigureOut">
              <a:rPr lang="en-GB" smtClean="0"/>
              <a:t>28/2/19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5713B-B97E-4BEC-86E6-063F6F4DE0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0206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F54ED-9938-467A-AE99-69D3E726CE33}" type="datetimeFigureOut">
              <a:rPr lang="en-GB" smtClean="0"/>
              <a:t>28/2/19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5713B-B97E-4BEC-86E6-063F6F4DE0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317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F54ED-9938-467A-AE99-69D3E726CE33}" type="datetimeFigureOut">
              <a:rPr lang="en-GB" smtClean="0"/>
              <a:t>28/2/19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5713B-B97E-4BEC-86E6-063F6F4DE0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7028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F54ED-9938-467A-AE99-69D3E726CE33}" type="datetimeFigureOut">
              <a:rPr lang="en-GB" smtClean="0"/>
              <a:t>28/2/19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5713B-B97E-4BEC-86E6-063F6F4DE0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814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F54ED-9938-467A-AE99-69D3E726CE33}" type="datetimeFigureOut">
              <a:rPr lang="en-GB" smtClean="0"/>
              <a:t>28/2/19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5713B-B97E-4BEC-86E6-063F6F4DE0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8512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F54ED-9938-467A-AE99-69D3E726CE33}" type="datetimeFigureOut">
              <a:rPr lang="en-GB" smtClean="0"/>
              <a:t>28/2/19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5713B-B97E-4BEC-86E6-063F6F4DE0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2459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F54ED-9938-467A-AE99-69D3E726CE33}" type="datetimeFigureOut">
              <a:rPr lang="en-GB" smtClean="0"/>
              <a:t>28/2/19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5713B-B97E-4BEC-86E6-063F6F4DE0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8221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F54ED-9938-467A-AE99-69D3E726CE33}" type="datetimeFigureOut">
              <a:rPr lang="en-GB" smtClean="0"/>
              <a:t>28/2/19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05713B-B97E-4BEC-86E6-063F6F4DE0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127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5F54ED-9938-467A-AE99-69D3E726CE33}" type="datetimeFigureOut">
              <a:rPr lang="en-GB" smtClean="0"/>
              <a:t>28/2/19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05713B-B97E-4BEC-86E6-063F6F4DE0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3747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9006" y="104502"/>
            <a:ext cx="11874137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1</a:t>
            </a:r>
            <a:r>
              <a:rPr lang="en-GB" sz="2800" b="1" baseline="30000" dirty="0" smtClean="0"/>
              <a:t>st</a:t>
            </a:r>
            <a:r>
              <a:rPr lang="en-GB" sz="2800" b="1" dirty="0" smtClean="0"/>
              <a:t> march 2019</a:t>
            </a:r>
            <a:endParaRPr lang="en-GB" sz="2800" b="1" dirty="0"/>
          </a:p>
          <a:p>
            <a:pPr algn="ctr"/>
            <a:r>
              <a:rPr lang="en-GB" sz="2800" b="1" dirty="0" smtClean="0"/>
              <a:t>	</a:t>
            </a:r>
            <a:r>
              <a:rPr lang="en-GB" sz="5400" b="1" dirty="0" smtClean="0">
                <a:solidFill>
                  <a:srgbClr val="00B0F0"/>
                </a:solidFill>
              </a:rPr>
              <a:t>R.S.E.</a:t>
            </a:r>
          </a:p>
          <a:p>
            <a:pPr algn="ctr"/>
            <a:endParaRPr lang="en-GB" sz="2800" b="1" dirty="0" smtClean="0">
              <a:solidFill>
                <a:srgbClr val="00B0F0"/>
              </a:solidFill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5617029" y="1319349"/>
            <a:ext cx="352697" cy="2351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6583680" y="1345474"/>
            <a:ext cx="39189" cy="4049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7158446" y="1319349"/>
            <a:ext cx="287383" cy="2351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61734" y="2679579"/>
            <a:ext cx="89349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800" b="1" dirty="0">
                <a:solidFill>
                  <a:srgbClr val="00B0F0"/>
                </a:solidFill>
              </a:rPr>
              <a:t>Lesson 1 = 	</a:t>
            </a:r>
            <a:r>
              <a:rPr lang="en-GB" sz="2800" b="1" u="sng" dirty="0">
                <a:solidFill>
                  <a:prstClr val="black"/>
                </a:solidFill>
              </a:rPr>
              <a:t>Who am I ? What makes a good friend ?</a:t>
            </a:r>
            <a:endParaRPr lang="en-GB" sz="2800" b="1" u="sng" dirty="0">
              <a:solidFill>
                <a:prstClr val="black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41433" y="1491211"/>
            <a:ext cx="21755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rgbClr val="92D050"/>
                </a:solidFill>
              </a:rPr>
              <a:t>RELATIONSHIPS</a:t>
            </a:r>
            <a:endParaRPr lang="en-GB" sz="2400" b="1" dirty="0">
              <a:solidFill>
                <a:srgbClr val="92D05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262047" y="1826337"/>
            <a:ext cx="8963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rgbClr val="FFC000"/>
                </a:solidFill>
              </a:rPr>
              <a:t>S.E.X.</a:t>
            </a:r>
            <a:endParaRPr lang="en-GB" sz="2400" b="1" dirty="0">
              <a:solidFill>
                <a:srgbClr val="FFC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445829" y="1565757"/>
            <a:ext cx="16995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rgbClr val="FF33CC"/>
                </a:solidFill>
              </a:rPr>
              <a:t>EDUCATION</a:t>
            </a:r>
            <a:endParaRPr lang="en-GB" sz="2400" b="1" dirty="0">
              <a:solidFill>
                <a:srgbClr val="FF33CC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09006" y="4049486"/>
            <a:ext cx="729648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rabicParenR"/>
            </a:pPr>
            <a:r>
              <a:rPr lang="en-GB" sz="2400" dirty="0" smtClean="0"/>
              <a:t>Reflect on our own qualities</a:t>
            </a:r>
          </a:p>
          <a:p>
            <a:pPr marL="457200" indent="-457200">
              <a:buAutoNum type="arabicParenR"/>
            </a:pPr>
            <a:r>
              <a:rPr lang="en-GB" sz="2400" dirty="0" smtClean="0"/>
              <a:t>See if we have what it takes to be a friend</a:t>
            </a:r>
          </a:p>
          <a:p>
            <a:pPr marL="457200" indent="-457200">
              <a:buAutoNum type="arabicParenR"/>
            </a:pPr>
            <a:r>
              <a:rPr lang="en-GB" sz="2400" dirty="0" smtClean="0"/>
              <a:t>Reflect on what qualities we want our friends to have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0783940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7483" y="803365"/>
            <a:ext cx="7790136" cy="58426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5943" y="130629"/>
            <a:ext cx="45547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POWERPOINT = “WHO ARE YOU ?”  </a:t>
            </a:r>
            <a:r>
              <a:rPr lang="en-GB" dirty="0" smtClean="0"/>
              <a:t>(7 SLIDES)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8320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1372" y="391886"/>
            <a:ext cx="7276011" cy="646611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13063"/>
            <a:ext cx="52400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READ AND COMPLETE GRID = </a:t>
            </a:r>
            <a:r>
              <a:rPr lang="en-GB" sz="2400" dirty="0" smtClean="0"/>
              <a:t>TICK BOX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4934592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7698" name="Group 114"/>
          <p:cNvGraphicFramePr>
            <a:graphicFrameLocks noGrp="1"/>
          </p:cNvGraphicFramePr>
          <p:nvPr>
            <p:ph idx="4294967295"/>
            <p:extLst/>
          </p:nvPr>
        </p:nvGraphicFramePr>
        <p:xfrm>
          <a:off x="815516" y="1332409"/>
          <a:ext cx="9888584" cy="5316586"/>
        </p:xfrm>
        <a:graphic>
          <a:graphicData uri="http://schemas.openxmlformats.org/drawingml/2006/table">
            <a:tbl>
              <a:tblPr/>
              <a:tblGrid>
                <a:gridCol w="24721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721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21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721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585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loyal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loving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kind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dependable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07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reliable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generous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considerate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helpful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85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unique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similar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likeable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sweet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07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thoughtful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courteous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forgiving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special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585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gentle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funny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welcoming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reliable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585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pleasant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tolerant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supportive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607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caring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chum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buddy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99068" y="587829"/>
            <a:ext cx="10321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 smtClean="0">
                <a:solidFill>
                  <a:srgbClr val="FF0000"/>
                </a:solidFill>
              </a:rPr>
              <a:t>Colour in the best 10 qualities you think a good friend should have =</a:t>
            </a:r>
            <a:endParaRPr lang="en-GB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4686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5943" y="130629"/>
            <a:ext cx="70761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POWERPOINT = “FRIENDS?”  </a:t>
            </a:r>
            <a:r>
              <a:rPr lang="en-GB" dirty="0" smtClean="0"/>
              <a:t>(5 SLIDES) + WORKSHEET WITH 2 EXERCISES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8343" y="930726"/>
            <a:ext cx="7463565" cy="5597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520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6458" y="894804"/>
            <a:ext cx="7424376" cy="556828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95943" y="130629"/>
            <a:ext cx="79577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POWERPOINT = “MAKING FRIENDS?”  </a:t>
            </a:r>
            <a:r>
              <a:rPr lang="en-GB" dirty="0" smtClean="0"/>
              <a:t>(8 SLIDES) + WORKSHEET WITH 2 EXERCISES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66061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7798" t="10294" r="11950" b="11704"/>
          <a:stretch/>
        </p:blipFill>
        <p:spPr>
          <a:xfrm>
            <a:off x="91440" y="1372025"/>
            <a:ext cx="6074229" cy="442788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909" r="2065"/>
          <a:stretch/>
        </p:blipFill>
        <p:spPr>
          <a:xfrm>
            <a:off x="6400800" y="1372025"/>
            <a:ext cx="5669280" cy="4427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2707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781" t="4592" r="5583" b="7464"/>
          <a:stretch/>
        </p:blipFill>
        <p:spPr>
          <a:xfrm>
            <a:off x="2063932" y="901337"/>
            <a:ext cx="7811588" cy="581297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5943" y="130629"/>
            <a:ext cx="79487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POWERPOINT = “6-1 “relationships?”  </a:t>
            </a:r>
            <a:r>
              <a:rPr lang="en-GB" dirty="0" smtClean="0"/>
              <a:t>(5 SLIDES) + WORKSHEET WITH 2 EXERCISES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80644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142</Words>
  <Application>Microsoft Office PowerPoint</Application>
  <PresentationFormat>Widescreen</PresentationFormat>
  <Paragraphs>44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Ifield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Karine Bennett</dc:creator>
  <cp:lastModifiedBy>Karine Bennett</cp:lastModifiedBy>
  <cp:revision>9</cp:revision>
  <dcterms:created xsi:type="dcterms:W3CDTF">2019-02-28T16:43:44Z</dcterms:created>
  <dcterms:modified xsi:type="dcterms:W3CDTF">2019-02-28T17:07:25Z</dcterms:modified>
</cp:coreProperties>
</file>