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67" r:id="rId11"/>
  </p:sldIdLst>
  <p:sldSz cx="9144000" cy="6858000" type="screen4x3"/>
  <p:notesSz cx="6858000" cy="9144000"/>
  <p:embeddedFontLst>
    <p:embeddedFont>
      <p:font typeface="Twinkl" panose="020B0604020202020204" charset="0"/>
      <p:regular r:id="rId14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F16"/>
    <a:srgbClr val="85BD33"/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8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1086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7" d="100"/>
          <a:sy n="87" d="100"/>
        </p:scale>
        <p:origin x="309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slide" Target="slide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slide" Target="slide4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slide" Target="slide5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slide" Target="slide6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slide" Target="slide7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slide" Target="slide8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slide" Target="slide9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/>
          <p:cNvSpPr/>
          <p:nvPr/>
        </p:nvSpPr>
        <p:spPr>
          <a:xfrm>
            <a:off x="1568740" y="138791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/>
              <a:t>I am long with lots of legs.</a:t>
            </a:r>
            <a:endParaRPr lang="en-GB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38581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Click the leaves for clues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DD1C7FCE-2B57-4979-9F6D-BEDC2659B12A}"/>
              </a:ext>
            </a:extLst>
          </p:cNvPr>
          <p:cNvGrpSpPr/>
          <p:nvPr/>
        </p:nvGrpSpPr>
        <p:grpSpPr>
          <a:xfrm>
            <a:off x="793895" y="1286637"/>
            <a:ext cx="1538967" cy="795129"/>
            <a:chOff x="804619" y="1455892"/>
            <a:chExt cx="1528243" cy="841935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xmlns="" id="{A4AFE2B1-85D1-41B0-BAE6-E340B00C6FF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xmlns="" id="{26F19937-58EA-468E-AF3E-63DE97A550AA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992DED6F-63E8-4187-B304-3A273754E492}"/>
              </a:ext>
            </a:extLst>
          </p:cNvPr>
          <p:cNvSpPr/>
          <p:nvPr/>
        </p:nvSpPr>
        <p:spPr>
          <a:xfrm>
            <a:off x="1568740" y="2234081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will turn into another minibeast!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5CE6C11E-E0FB-4FCA-BAEA-E67DE1036954}"/>
              </a:ext>
            </a:extLst>
          </p:cNvPr>
          <p:cNvGrpSpPr/>
          <p:nvPr/>
        </p:nvGrpSpPr>
        <p:grpSpPr>
          <a:xfrm>
            <a:off x="830510" y="2122777"/>
            <a:ext cx="1502352" cy="829630"/>
            <a:chOff x="804619" y="1455892"/>
            <a:chExt cx="1528243" cy="841935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xmlns="" id="{0AA5E575-1BE5-46D5-B0E8-215AE101497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xmlns="" id="{53F0BEAF-5258-46CB-9D87-10E5CD285C3E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2</a:t>
              </a:r>
            </a:p>
          </p:txBody>
        </p:sp>
      </p:grp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xmlns="" id="{56B474A3-3516-4EED-A214-97908919522C}"/>
              </a:ext>
            </a:extLst>
          </p:cNvPr>
          <p:cNvSpPr/>
          <p:nvPr/>
        </p:nvSpPr>
        <p:spPr>
          <a:xfrm>
            <a:off x="1568740" y="304947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was born from an egg.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32122839-4815-4DA1-AF49-0F6317ACBA43}"/>
              </a:ext>
            </a:extLst>
          </p:cNvPr>
          <p:cNvGrpSpPr/>
          <p:nvPr/>
        </p:nvGrpSpPr>
        <p:grpSpPr>
          <a:xfrm>
            <a:off x="847288" y="2955736"/>
            <a:ext cx="1485574" cy="818853"/>
            <a:chOff x="804619" y="1455892"/>
            <a:chExt cx="1528243" cy="841935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xmlns="" id="{AEEE4F8C-FA6B-4029-90C4-1BB56AF748D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xmlns="" id="{A71E3F70-CEA1-432F-AC13-9BABB4144384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3</a:t>
              </a:r>
            </a:p>
          </p:txBody>
        </p:sp>
      </p:grpSp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D12DD423-1CAE-479B-B55C-FFEFE9358FA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66827">
            <a:off x="3804436" y="5294421"/>
            <a:ext cx="1276430" cy="597233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320CB084-A202-44A1-8BB6-0FF1A4C828AC}"/>
              </a:ext>
            </a:extLst>
          </p:cNvPr>
          <p:cNvSpPr txBox="1"/>
          <p:nvPr/>
        </p:nvSpPr>
        <p:spPr>
          <a:xfrm>
            <a:off x="457197" y="3694249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What am I?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6FA4454-E608-427D-BBBC-3437CB218D30}"/>
              </a:ext>
            </a:extLst>
          </p:cNvPr>
          <p:cNvSpPr txBox="1"/>
          <p:nvPr/>
        </p:nvSpPr>
        <p:spPr>
          <a:xfrm>
            <a:off x="457197" y="5727650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I am a caterpillar!</a:t>
            </a:r>
          </a:p>
        </p:txBody>
      </p:sp>
      <p:pic>
        <p:nvPicPr>
          <p:cNvPr id="22" name="grass">
            <a:extLst>
              <a:ext uri="{FF2B5EF4-FFF2-40B4-BE49-F238E27FC236}">
                <a16:creationId xmlns:a16="http://schemas.microsoft.com/office/drawing/2014/main" xmlns="" id="{61AD5659-2652-46E1-93CB-46B781221D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002" y="4109221"/>
            <a:ext cx="4975996" cy="2301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BB142B54-D922-4476-B4C7-C916CF415040}"/>
              </a:ext>
            </a:extLst>
          </p:cNvPr>
          <p:cNvSpPr/>
          <p:nvPr/>
        </p:nvSpPr>
        <p:spPr>
          <a:xfrm>
            <a:off x="3813175" y="5368555"/>
            <a:ext cx="1293332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Reveal</a:t>
            </a:r>
          </a:p>
        </p:txBody>
      </p:sp>
      <p:sp>
        <p:nvSpPr>
          <p:cNvPr id="27" name="Rectangle: Rounded Corners 26">
            <a:hlinkClick r:id="rId7" action="ppaction://hlinksldjump"/>
            <a:extLst>
              <a:ext uri="{FF2B5EF4-FFF2-40B4-BE49-F238E27FC236}">
                <a16:creationId xmlns:a16="http://schemas.microsoft.com/office/drawing/2014/main" xmlns="" id="{C1B0A655-A3F8-4B92-A2E2-BE34E6E44617}"/>
              </a:ext>
            </a:extLst>
          </p:cNvPr>
          <p:cNvSpPr/>
          <p:nvPr/>
        </p:nvSpPr>
        <p:spPr>
          <a:xfrm>
            <a:off x="7836408" y="5755090"/>
            <a:ext cx="804126" cy="590874"/>
          </a:xfrm>
          <a:prstGeom prst="roundRect">
            <a:avLst>
              <a:gd name="adj" fmla="val 28352"/>
            </a:avLst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4" grpId="0" animBg="1"/>
      <p:bldP spid="23" grpId="0"/>
      <p:bldP spid="25" grpId="0" animBg="1"/>
      <p:bldP spid="25" grpId="1" animBg="1"/>
      <p:bldP spid="27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FE075C65-000A-41F3-A36F-495EB0FABF5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139" y="5249124"/>
            <a:ext cx="731772" cy="603998"/>
          </a:xfrm>
          <a:prstGeom prst="rect">
            <a:avLst/>
          </a:prstGeom>
        </p:spPr>
      </p:pic>
      <p:sp>
        <p:nvSpPr>
          <p:cNvPr id="3" name="Rectangle: Rounded Corners 2"/>
          <p:cNvSpPr/>
          <p:nvPr/>
        </p:nvSpPr>
        <p:spPr>
          <a:xfrm>
            <a:off x="1568740" y="138791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have 6 legs.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38581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Click the leaves for clues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DD1C7FCE-2B57-4979-9F6D-BEDC2659B12A}"/>
              </a:ext>
            </a:extLst>
          </p:cNvPr>
          <p:cNvGrpSpPr/>
          <p:nvPr/>
        </p:nvGrpSpPr>
        <p:grpSpPr>
          <a:xfrm>
            <a:off x="793895" y="1286637"/>
            <a:ext cx="1538967" cy="795129"/>
            <a:chOff x="804619" y="1455892"/>
            <a:chExt cx="1528243" cy="841935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xmlns="" id="{A4AFE2B1-85D1-41B0-BAE6-E340B00C6FF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xmlns="" id="{26F19937-58EA-468E-AF3E-63DE97A550AA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992DED6F-63E8-4187-B304-3A273754E492}"/>
              </a:ext>
            </a:extLst>
          </p:cNvPr>
          <p:cNvSpPr/>
          <p:nvPr/>
        </p:nvSpPr>
        <p:spPr>
          <a:xfrm>
            <a:off x="1568740" y="2234081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can fly.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5CE6C11E-E0FB-4FCA-BAEA-E67DE1036954}"/>
              </a:ext>
            </a:extLst>
          </p:cNvPr>
          <p:cNvGrpSpPr/>
          <p:nvPr/>
        </p:nvGrpSpPr>
        <p:grpSpPr>
          <a:xfrm>
            <a:off x="830510" y="2122777"/>
            <a:ext cx="1502352" cy="829630"/>
            <a:chOff x="804619" y="1455892"/>
            <a:chExt cx="1528243" cy="841935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xmlns="" id="{0AA5E575-1BE5-46D5-B0E8-215AE101497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xmlns="" id="{53F0BEAF-5258-46CB-9D87-10E5CD285C3E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2</a:t>
              </a:r>
            </a:p>
          </p:txBody>
        </p:sp>
      </p:grp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xmlns="" id="{56B474A3-3516-4EED-A214-97908919522C}"/>
              </a:ext>
            </a:extLst>
          </p:cNvPr>
          <p:cNvSpPr/>
          <p:nvPr/>
        </p:nvSpPr>
        <p:spPr>
          <a:xfrm>
            <a:off x="1568740" y="304947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have spots.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32122839-4815-4DA1-AF49-0F6317ACBA43}"/>
              </a:ext>
            </a:extLst>
          </p:cNvPr>
          <p:cNvGrpSpPr/>
          <p:nvPr/>
        </p:nvGrpSpPr>
        <p:grpSpPr>
          <a:xfrm>
            <a:off x="847288" y="2955736"/>
            <a:ext cx="1485574" cy="818853"/>
            <a:chOff x="804619" y="1455892"/>
            <a:chExt cx="1528243" cy="841935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xmlns="" id="{AEEE4F8C-FA6B-4029-90C4-1BB56AF748D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xmlns="" id="{A71E3F70-CEA1-432F-AC13-9BABB4144384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3</a:t>
              </a: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320CB084-A202-44A1-8BB6-0FF1A4C828AC}"/>
              </a:ext>
            </a:extLst>
          </p:cNvPr>
          <p:cNvSpPr txBox="1"/>
          <p:nvPr/>
        </p:nvSpPr>
        <p:spPr>
          <a:xfrm>
            <a:off x="457197" y="3694249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What am I?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6FA4454-E608-427D-BBBC-3437CB218D30}"/>
              </a:ext>
            </a:extLst>
          </p:cNvPr>
          <p:cNvSpPr txBox="1"/>
          <p:nvPr/>
        </p:nvSpPr>
        <p:spPr>
          <a:xfrm>
            <a:off x="457197" y="5727650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I am a ladybird!</a:t>
            </a:r>
          </a:p>
        </p:txBody>
      </p:sp>
      <p:pic>
        <p:nvPicPr>
          <p:cNvPr id="22" name="grass">
            <a:extLst>
              <a:ext uri="{FF2B5EF4-FFF2-40B4-BE49-F238E27FC236}">
                <a16:creationId xmlns:a16="http://schemas.microsoft.com/office/drawing/2014/main" xmlns="" id="{61AD5659-2652-46E1-93CB-46B781221D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002" y="4109220"/>
            <a:ext cx="4975996" cy="2301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BB142B54-D922-4476-B4C7-C916CF415040}"/>
              </a:ext>
            </a:extLst>
          </p:cNvPr>
          <p:cNvSpPr/>
          <p:nvPr/>
        </p:nvSpPr>
        <p:spPr>
          <a:xfrm>
            <a:off x="3813175" y="5368555"/>
            <a:ext cx="1293332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Reveal</a:t>
            </a:r>
          </a:p>
        </p:txBody>
      </p:sp>
      <p:sp>
        <p:nvSpPr>
          <p:cNvPr id="26" name="Rectangle: Rounded Corners 25">
            <a:hlinkClick r:id="rId7" action="ppaction://hlinksldjump"/>
            <a:extLst>
              <a:ext uri="{FF2B5EF4-FFF2-40B4-BE49-F238E27FC236}">
                <a16:creationId xmlns:a16="http://schemas.microsoft.com/office/drawing/2014/main" xmlns="" id="{9A02004F-AEC8-4AEF-AAC4-CA52F8D4773D}"/>
              </a:ext>
            </a:extLst>
          </p:cNvPr>
          <p:cNvSpPr/>
          <p:nvPr/>
        </p:nvSpPr>
        <p:spPr>
          <a:xfrm>
            <a:off x="7836408" y="5755090"/>
            <a:ext cx="804126" cy="590874"/>
          </a:xfrm>
          <a:prstGeom prst="roundRect">
            <a:avLst>
              <a:gd name="adj" fmla="val 28352"/>
            </a:avLst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3130809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4" grpId="0" animBg="1"/>
      <p:bldP spid="23" grpId="0"/>
      <p:bldP spid="25" grpId="0" animBg="1"/>
      <p:bldP spid="25" grpId="1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9C1C606B-BF6A-4242-A8AA-43798A9E910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0672" y="5308474"/>
            <a:ext cx="973123" cy="569128"/>
          </a:xfrm>
          <a:prstGeom prst="rect">
            <a:avLst/>
          </a:prstGeom>
        </p:spPr>
      </p:pic>
      <p:sp>
        <p:nvSpPr>
          <p:cNvPr id="3" name="Rectangle: Rounded Corners 2"/>
          <p:cNvSpPr/>
          <p:nvPr/>
        </p:nvSpPr>
        <p:spPr>
          <a:xfrm>
            <a:off x="1568740" y="138791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like to spin webs.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38581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Click the leaves for clues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DD1C7FCE-2B57-4979-9F6D-BEDC2659B12A}"/>
              </a:ext>
            </a:extLst>
          </p:cNvPr>
          <p:cNvGrpSpPr/>
          <p:nvPr/>
        </p:nvGrpSpPr>
        <p:grpSpPr>
          <a:xfrm>
            <a:off x="793895" y="1286637"/>
            <a:ext cx="1538967" cy="795129"/>
            <a:chOff x="804619" y="1455892"/>
            <a:chExt cx="1528243" cy="841935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xmlns="" id="{A4AFE2B1-85D1-41B0-BAE6-E340B00C6FF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xmlns="" id="{26F19937-58EA-468E-AF3E-63DE97A550AA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992DED6F-63E8-4187-B304-3A273754E492}"/>
              </a:ext>
            </a:extLst>
          </p:cNvPr>
          <p:cNvSpPr/>
          <p:nvPr/>
        </p:nvSpPr>
        <p:spPr>
          <a:xfrm>
            <a:off x="1568740" y="2234081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have 8 legs.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5CE6C11E-E0FB-4FCA-BAEA-E67DE1036954}"/>
              </a:ext>
            </a:extLst>
          </p:cNvPr>
          <p:cNvGrpSpPr/>
          <p:nvPr/>
        </p:nvGrpSpPr>
        <p:grpSpPr>
          <a:xfrm>
            <a:off x="830510" y="2122777"/>
            <a:ext cx="1502352" cy="829630"/>
            <a:chOff x="804619" y="1455892"/>
            <a:chExt cx="1528243" cy="841935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xmlns="" id="{0AA5E575-1BE5-46D5-B0E8-215AE101497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xmlns="" id="{53F0BEAF-5258-46CB-9D87-10E5CD285C3E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2</a:t>
              </a:r>
            </a:p>
          </p:txBody>
        </p:sp>
      </p:grp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xmlns="" id="{56B474A3-3516-4EED-A214-97908919522C}"/>
              </a:ext>
            </a:extLst>
          </p:cNvPr>
          <p:cNvSpPr/>
          <p:nvPr/>
        </p:nvSpPr>
        <p:spPr>
          <a:xfrm>
            <a:off x="1568740" y="304947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like to eat small insects.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32122839-4815-4DA1-AF49-0F6317ACBA43}"/>
              </a:ext>
            </a:extLst>
          </p:cNvPr>
          <p:cNvGrpSpPr/>
          <p:nvPr/>
        </p:nvGrpSpPr>
        <p:grpSpPr>
          <a:xfrm>
            <a:off x="847288" y="2955736"/>
            <a:ext cx="1485574" cy="818853"/>
            <a:chOff x="804619" y="1455892"/>
            <a:chExt cx="1528243" cy="841935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xmlns="" id="{AEEE4F8C-FA6B-4029-90C4-1BB56AF748D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xmlns="" id="{A71E3F70-CEA1-432F-AC13-9BABB4144384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3</a:t>
              </a: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320CB084-A202-44A1-8BB6-0FF1A4C828AC}"/>
              </a:ext>
            </a:extLst>
          </p:cNvPr>
          <p:cNvSpPr txBox="1"/>
          <p:nvPr/>
        </p:nvSpPr>
        <p:spPr>
          <a:xfrm>
            <a:off x="457197" y="3694249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What am I?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6FA4454-E608-427D-BBBC-3437CB218D30}"/>
              </a:ext>
            </a:extLst>
          </p:cNvPr>
          <p:cNvSpPr txBox="1"/>
          <p:nvPr/>
        </p:nvSpPr>
        <p:spPr>
          <a:xfrm>
            <a:off x="457197" y="5727650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I am a spider!</a:t>
            </a:r>
          </a:p>
        </p:txBody>
      </p:sp>
      <p:pic>
        <p:nvPicPr>
          <p:cNvPr id="22" name="grass">
            <a:extLst>
              <a:ext uri="{FF2B5EF4-FFF2-40B4-BE49-F238E27FC236}">
                <a16:creationId xmlns:a16="http://schemas.microsoft.com/office/drawing/2014/main" xmlns="" id="{61AD5659-2652-46E1-93CB-46B781221D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002" y="4109220"/>
            <a:ext cx="4975996" cy="2301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BB142B54-D922-4476-B4C7-C916CF415040}"/>
              </a:ext>
            </a:extLst>
          </p:cNvPr>
          <p:cNvSpPr/>
          <p:nvPr/>
        </p:nvSpPr>
        <p:spPr>
          <a:xfrm>
            <a:off x="3813175" y="5368555"/>
            <a:ext cx="1293332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Reveal</a:t>
            </a:r>
          </a:p>
        </p:txBody>
      </p:sp>
      <p:sp>
        <p:nvSpPr>
          <p:cNvPr id="27" name="Rectangle: Rounded Corners 26">
            <a:hlinkClick r:id="rId7" action="ppaction://hlinksldjump"/>
            <a:extLst>
              <a:ext uri="{FF2B5EF4-FFF2-40B4-BE49-F238E27FC236}">
                <a16:creationId xmlns:a16="http://schemas.microsoft.com/office/drawing/2014/main" xmlns="" id="{1054CA76-3070-4329-948A-FB7B108A79F2}"/>
              </a:ext>
            </a:extLst>
          </p:cNvPr>
          <p:cNvSpPr/>
          <p:nvPr/>
        </p:nvSpPr>
        <p:spPr>
          <a:xfrm>
            <a:off x="7836408" y="5755090"/>
            <a:ext cx="804126" cy="590874"/>
          </a:xfrm>
          <a:prstGeom prst="roundRect">
            <a:avLst>
              <a:gd name="adj" fmla="val 28352"/>
            </a:avLst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3534112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4" grpId="0" animBg="1"/>
      <p:bldP spid="23" grpId="0"/>
      <p:bldP spid="25" grpId="0" animBg="1"/>
      <p:bldP spid="25" grpId="1" animBg="1"/>
      <p:bldP spid="2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8574E5C6-B68E-4921-9266-4F2055FC721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0423" y="5095988"/>
            <a:ext cx="893622" cy="776302"/>
          </a:xfrm>
          <a:prstGeom prst="rect">
            <a:avLst/>
          </a:prstGeom>
        </p:spPr>
      </p:pic>
      <p:sp>
        <p:nvSpPr>
          <p:cNvPr id="3" name="Rectangle: Rounded Corners 2"/>
          <p:cNvSpPr/>
          <p:nvPr/>
        </p:nvSpPr>
        <p:spPr>
          <a:xfrm>
            <a:off x="1568740" y="138791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carry my home with me.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38581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Click the leaves for clues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DD1C7FCE-2B57-4979-9F6D-BEDC2659B12A}"/>
              </a:ext>
            </a:extLst>
          </p:cNvPr>
          <p:cNvGrpSpPr/>
          <p:nvPr/>
        </p:nvGrpSpPr>
        <p:grpSpPr>
          <a:xfrm>
            <a:off x="793895" y="1286637"/>
            <a:ext cx="1538967" cy="795129"/>
            <a:chOff x="804619" y="1455892"/>
            <a:chExt cx="1528243" cy="841935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xmlns="" id="{A4AFE2B1-85D1-41B0-BAE6-E340B00C6FF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xmlns="" id="{26F19937-58EA-468E-AF3E-63DE97A550AA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992DED6F-63E8-4187-B304-3A273754E492}"/>
              </a:ext>
            </a:extLst>
          </p:cNvPr>
          <p:cNvSpPr/>
          <p:nvPr/>
        </p:nvSpPr>
        <p:spPr>
          <a:xfrm>
            <a:off x="1568740" y="2234081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don’t have any legs.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5CE6C11E-E0FB-4FCA-BAEA-E67DE1036954}"/>
              </a:ext>
            </a:extLst>
          </p:cNvPr>
          <p:cNvGrpSpPr/>
          <p:nvPr/>
        </p:nvGrpSpPr>
        <p:grpSpPr>
          <a:xfrm>
            <a:off x="830510" y="2122777"/>
            <a:ext cx="1502352" cy="829630"/>
            <a:chOff x="804619" y="1455892"/>
            <a:chExt cx="1528243" cy="841935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xmlns="" id="{0AA5E575-1BE5-46D5-B0E8-215AE101497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xmlns="" id="{53F0BEAF-5258-46CB-9D87-10E5CD285C3E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2</a:t>
              </a:r>
            </a:p>
          </p:txBody>
        </p:sp>
      </p:grp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xmlns="" id="{56B474A3-3516-4EED-A214-97908919522C}"/>
              </a:ext>
            </a:extLst>
          </p:cNvPr>
          <p:cNvSpPr/>
          <p:nvPr/>
        </p:nvSpPr>
        <p:spPr>
          <a:xfrm>
            <a:off x="1568740" y="304947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leave a slimy trail.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32122839-4815-4DA1-AF49-0F6317ACBA43}"/>
              </a:ext>
            </a:extLst>
          </p:cNvPr>
          <p:cNvGrpSpPr/>
          <p:nvPr/>
        </p:nvGrpSpPr>
        <p:grpSpPr>
          <a:xfrm>
            <a:off x="847288" y="2955736"/>
            <a:ext cx="1485574" cy="818853"/>
            <a:chOff x="804619" y="1455892"/>
            <a:chExt cx="1528243" cy="841935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xmlns="" id="{AEEE4F8C-FA6B-4029-90C4-1BB56AF748D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xmlns="" id="{A71E3F70-CEA1-432F-AC13-9BABB4144384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3</a:t>
              </a: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320CB084-A202-44A1-8BB6-0FF1A4C828AC}"/>
              </a:ext>
            </a:extLst>
          </p:cNvPr>
          <p:cNvSpPr txBox="1"/>
          <p:nvPr/>
        </p:nvSpPr>
        <p:spPr>
          <a:xfrm>
            <a:off x="457197" y="3694249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What am I?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6FA4454-E608-427D-BBBC-3437CB218D30}"/>
              </a:ext>
            </a:extLst>
          </p:cNvPr>
          <p:cNvSpPr txBox="1"/>
          <p:nvPr/>
        </p:nvSpPr>
        <p:spPr>
          <a:xfrm>
            <a:off x="457197" y="5727650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I am a snail!</a:t>
            </a:r>
          </a:p>
        </p:txBody>
      </p:sp>
      <p:pic>
        <p:nvPicPr>
          <p:cNvPr id="22" name="grass">
            <a:extLst>
              <a:ext uri="{FF2B5EF4-FFF2-40B4-BE49-F238E27FC236}">
                <a16:creationId xmlns:a16="http://schemas.microsoft.com/office/drawing/2014/main" xmlns="" id="{61AD5659-2652-46E1-93CB-46B781221D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002" y="4109220"/>
            <a:ext cx="4975996" cy="2301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BB142B54-D922-4476-B4C7-C916CF415040}"/>
              </a:ext>
            </a:extLst>
          </p:cNvPr>
          <p:cNvSpPr/>
          <p:nvPr/>
        </p:nvSpPr>
        <p:spPr>
          <a:xfrm>
            <a:off x="3813175" y="5368555"/>
            <a:ext cx="1293332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Reveal</a:t>
            </a:r>
          </a:p>
        </p:txBody>
      </p:sp>
      <p:sp>
        <p:nvSpPr>
          <p:cNvPr id="26" name="Rectangle: Rounded Corners 25">
            <a:hlinkClick r:id="rId7" action="ppaction://hlinksldjump"/>
            <a:extLst>
              <a:ext uri="{FF2B5EF4-FFF2-40B4-BE49-F238E27FC236}">
                <a16:creationId xmlns:a16="http://schemas.microsoft.com/office/drawing/2014/main" xmlns="" id="{44401A80-2F79-40F8-B6AF-525FC56BF475}"/>
              </a:ext>
            </a:extLst>
          </p:cNvPr>
          <p:cNvSpPr/>
          <p:nvPr/>
        </p:nvSpPr>
        <p:spPr>
          <a:xfrm>
            <a:off x="7836408" y="5755090"/>
            <a:ext cx="804126" cy="590874"/>
          </a:xfrm>
          <a:prstGeom prst="roundRect">
            <a:avLst>
              <a:gd name="adj" fmla="val 28352"/>
            </a:avLst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565817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4" grpId="0" animBg="1"/>
      <p:bldP spid="23" grpId="0"/>
      <p:bldP spid="25" grpId="0" animBg="1"/>
      <p:bldP spid="25" grpId="1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8C16B2E7-5B4A-485A-AF6E-75570C1ABD1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8642" y="5169826"/>
            <a:ext cx="666715" cy="600510"/>
          </a:xfrm>
          <a:prstGeom prst="rect">
            <a:avLst/>
          </a:prstGeom>
        </p:spPr>
      </p:pic>
      <p:sp>
        <p:nvSpPr>
          <p:cNvPr id="3" name="Rectangle: Rounded Corners 2"/>
          <p:cNvSpPr/>
          <p:nvPr/>
        </p:nvSpPr>
        <p:spPr>
          <a:xfrm>
            <a:off x="1568740" y="138791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lay eggs on plants.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38581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Click the leaves for clues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DD1C7FCE-2B57-4979-9F6D-BEDC2659B12A}"/>
              </a:ext>
            </a:extLst>
          </p:cNvPr>
          <p:cNvGrpSpPr/>
          <p:nvPr/>
        </p:nvGrpSpPr>
        <p:grpSpPr>
          <a:xfrm>
            <a:off x="793895" y="1286637"/>
            <a:ext cx="1538967" cy="795129"/>
            <a:chOff x="804619" y="1455892"/>
            <a:chExt cx="1528243" cy="841935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xmlns="" id="{A4AFE2B1-85D1-41B0-BAE6-E340B00C6FF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xmlns="" id="{26F19937-58EA-468E-AF3E-63DE97A550AA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992DED6F-63E8-4187-B304-3A273754E492}"/>
              </a:ext>
            </a:extLst>
          </p:cNvPr>
          <p:cNvSpPr/>
          <p:nvPr/>
        </p:nvSpPr>
        <p:spPr>
          <a:xfrm>
            <a:off x="1568740" y="2234081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have 4 wings.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5CE6C11E-E0FB-4FCA-BAEA-E67DE1036954}"/>
              </a:ext>
            </a:extLst>
          </p:cNvPr>
          <p:cNvGrpSpPr/>
          <p:nvPr/>
        </p:nvGrpSpPr>
        <p:grpSpPr>
          <a:xfrm>
            <a:off x="830510" y="2122777"/>
            <a:ext cx="1502352" cy="829630"/>
            <a:chOff x="804619" y="1455892"/>
            <a:chExt cx="1528243" cy="841935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xmlns="" id="{0AA5E575-1BE5-46D5-B0E8-215AE101497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xmlns="" id="{53F0BEAF-5258-46CB-9D87-10E5CD285C3E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2</a:t>
              </a:r>
            </a:p>
          </p:txBody>
        </p:sp>
      </p:grp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xmlns="" id="{56B474A3-3516-4EED-A214-97908919522C}"/>
              </a:ext>
            </a:extLst>
          </p:cNvPr>
          <p:cNvSpPr/>
          <p:nvPr/>
        </p:nvSpPr>
        <p:spPr>
          <a:xfrm>
            <a:off x="1568740" y="304947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came from a chrysalis.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32122839-4815-4DA1-AF49-0F6317ACBA43}"/>
              </a:ext>
            </a:extLst>
          </p:cNvPr>
          <p:cNvGrpSpPr/>
          <p:nvPr/>
        </p:nvGrpSpPr>
        <p:grpSpPr>
          <a:xfrm>
            <a:off x="847288" y="2955736"/>
            <a:ext cx="1485574" cy="818853"/>
            <a:chOff x="804619" y="1455892"/>
            <a:chExt cx="1528243" cy="841935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xmlns="" id="{AEEE4F8C-FA6B-4029-90C4-1BB56AF748D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xmlns="" id="{A71E3F70-CEA1-432F-AC13-9BABB4144384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3</a:t>
              </a: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320CB084-A202-44A1-8BB6-0FF1A4C828AC}"/>
              </a:ext>
            </a:extLst>
          </p:cNvPr>
          <p:cNvSpPr txBox="1"/>
          <p:nvPr/>
        </p:nvSpPr>
        <p:spPr>
          <a:xfrm>
            <a:off x="457197" y="3694249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What am I?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6FA4454-E608-427D-BBBC-3437CB218D30}"/>
              </a:ext>
            </a:extLst>
          </p:cNvPr>
          <p:cNvSpPr txBox="1"/>
          <p:nvPr/>
        </p:nvSpPr>
        <p:spPr>
          <a:xfrm>
            <a:off x="457197" y="5727650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I am a butterfly!</a:t>
            </a:r>
          </a:p>
        </p:txBody>
      </p:sp>
      <p:pic>
        <p:nvPicPr>
          <p:cNvPr id="22" name="grass">
            <a:extLst>
              <a:ext uri="{FF2B5EF4-FFF2-40B4-BE49-F238E27FC236}">
                <a16:creationId xmlns:a16="http://schemas.microsoft.com/office/drawing/2014/main" xmlns="" id="{61AD5659-2652-46E1-93CB-46B781221D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002" y="4109220"/>
            <a:ext cx="4975996" cy="2301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BB142B54-D922-4476-B4C7-C916CF415040}"/>
              </a:ext>
            </a:extLst>
          </p:cNvPr>
          <p:cNvSpPr/>
          <p:nvPr/>
        </p:nvSpPr>
        <p:spPr>
          <a:xfrm>
            <a:off x="3813175" y="5368555"/>
            <a:ext cx="1293332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Reveal</a:t>
            </a:r>
          </a:p>
        </p:txBody>
      </p:sp>
      <p:sp>
        <p:nvSpPr>
          <p:cNvPr id="26" name="Rectangle: Rounded Corners 25">
            <a:hlinkClick r:id="rId7" action="ppaction://hlinksldjump"/>
            <a:extLst>
              <a:ext uri="{FF2B5EF4-FFF2-40B4-BE49-F238E27FC236}">
                <a16:creationId xmlns:a16="http://schemas.microsoft.com/office/drawing/2014/main" xmlns="" id="{956C4D0D-A99C-47E9-B08D-68EC247AB75B}"/>
              </a:ext>
            </a:extLst>
          </p:cNvPr>
          <p:cNvSpPr/>
          <p:nvPr/>
        </p:nvSpPr>
        <p:spPr>
          <a:xfrm>
            <a:off x="7836408" y="5755090"/>
            <a:ext cx="804126" cy="590874"/>
          </a:xfrm>
          <a:prstGeom prst="roundRect">
            <a:avLst>
              <a:gd name="adj" fmla="val 28352"/>
            </a:avLst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006593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4" grpId="0" animBg="1"/>
      <p:bldP spid="23" grpId="0"/>
      <p:bldP spid="25" grpId="0" animBg="1"/>
      <p:bldP spid="25" grpId="1" animBg="1"/>
      <p:bldP spid="2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CEB5702B-E7FF-4F17-8CE1-A20E28B8B84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5163" y="5273563"/>
            <a:ext cx="477159" cy="585887"/>
          </a:xfrm>
          <a:prstGeom prst="rect">
            <a:avLst/>
          </a:prstGeom>
        </p:spPr>
      </p:pic>
      <p:sp>
        <p:nvSpPr>
          <p:cNvPr id="3" name="Rectangle: Rounded Corners 2"/>
          <p:cNvSpPr/>
          <p:nvPr/>
        </p:nvSpPr>
        <p:spPr>
          <a:xfrm>
            <a:off x="1568740" y="138791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have no legs.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38581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Click the leaves for clues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DD1C7FCE-2B57-4979-9F6D-BEDC2659B12A}"/>
              </a:ext>
            </a:extLst>
          </p:cNvPr>
          <p:cNvGrpSpPr/>
          <p:nvPr/>
        </p:nvGrpSpPr>
        <p:grpSpPr>
          <a:xfrm>
            <a:off x="793895" y="1286637"/>
            <a:ext cx="1538967" cy="795129"/>
            <a:chOff x="804619" y="1455892"/>
            <a:chExt cx="1528243" cy="841935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xmlns="" id="{A4AFE2B1-85D1-41B0-BAE6-E340B00C6FF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xmlns="" id="{26F19937-58EA-468E-AF3E-63DE97A550AA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992DED6F-63E8-4187-B304-3A273754E492}"/>
              </a:ext>
            </a:extLst>
          </p:cNvPr>
          <p:cNvSpPr/>
          <p:nvPr/>
        </p:nvSpPr>
        <p:spPr>
          <a:xfrm>
            <a:off x="1568740" y="2234081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like to burrow.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5CE6C11E-E0FB-4FCA-BAEA-E67DE1036954}"/>
              </a:ext>
            </a:extLst>
          </p:cNvPr>
          <p:cNvGrpSpPr/>
          <p:nvPr/>
        </p:nvGrpSpPr>
        <p:grpSpPr>
          <a:xfrm>
            <a:off x="830510" y="2122777"/>
            <a:ext cx="1502352" cy="829630"/>
            <a:chOff x="804619" y="1455892"/>
            <a:chExt cx="1528243" cy="841935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xmlns="" id="{0AA5E575-1BE5-46D5-B0E8-215AE101497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xmlns="" id="{53F0BEAF-5258-46CB-9D87-10E5CD285C3E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2</a:t>
              </a:r>
            </a:p>
          </p:txBody>
        </p:sp>
      </p:grp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xmlns="" id="{56B474A3-3516-4EED-A214-97908919522C}"/>
              </a:ext>
            </a:extLst>
          </p:cNvPr>
          <p:cNvSpPr/>
          <p:nvPr/>
        </p:nvSpPr>
        <p:spPr>
          <a:xfrm>
            <a:off x="1568740" y="304947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like to wriggle around.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32122839-4815-4DA1-AF49-0F6317ACBA43}"/>
              </a:ext>
            </a:extLst>
          </p:cNvPr>
          <p:cNvGrpSpPr/>
          <p:nvPr/>
        </p:nvGrpSpPr>
        <p:grpSpPr>
          <a:xfrm>
            <a:off x="847288" y="2955736"/>
            <a:ext cx="1485574" cy="818853"/>
            <a:chOff x="804619" y="1455892"/>
            <a:chExt cx="1528243" cy="841935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xmlns="" id="{AEEE4F8C-FA6B-4029-90C4-1BB56AF748D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xmlns="" id="{A71E3F70-CEA1-432F-AC13-9BABB4144384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3</a:t>
              </a: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320CB084-A202-44A1-8BB6-0FF1A4C828AC}"/>
              </a:ext>
            </a:extLst>
          </p:cNvPr>
          <p:cNvSpPr txBox="1"/>
          <p:nvPr/>
        </p:nvSpPr>
        <p:spPr>
          <a:xfrm>
            <a:off x="457197" y="3694249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What am I?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6FA4454-E608-427D-BBBC-3437CB218D30}"/>
              </a:ext>
            </a:extLst>
          </p:cNvPr>
          <p:cNvSpPr txBox="1"/>
          <p:nvPr/>
        </p:nvSpPr>
        <p:spPr>
          <a:xfrm>
            <a:off x="457197" y="5727650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I am a worm!</a:t>
            </a:r>
          </a:p>
        </p:txBody>
      </p:sp>
      <p:pic>
        <p:nvPicPr>
          <p:cNvPr id="22" name="grass">
            <a:extLst>
              <a:ext uri="{FF2B5EF4-FFF2-40B4-BE49-F238E27FC236}">
                <a16:creationId xmlns:a16="http://schemas.microsoft.com/office/drawing/2014/main" xmlns="" id="{61AD5659-2652-46E1-93CB-46B781221D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002" y="4109220"/>
            <a:ext cx="4975996" cy="2301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BB142B54-D922-4476-B4C7-C916CF415040}"/>
              </a:ext>
            </a:extLst>
          </p:cNvPr>
          <p:cNvSpPr/>
          <p:nvPr/>
        </p:nvSpPr>
        <p:spPr>
          <a:xfrm>
            <a:off x="3813175" y="5368555"/>
            <a:ext cx="1293332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Reveal</a:t>
            </a:r>
          </a:p>
        </p:txBody>
      </p:sp>
      <p:sp>
        <p:nvSpPr>
          <p:cNvPr id="26" name="Rectangle: Rounded Corners 25">
            <a:hlinkClick r:id="rId7" action="ppaction://hlinksldjump"/>
            <a:extLst>
              <a:ext uri="{FF2B5EF4-FFF2-40B4-BE49-F238E27FC236}">
                <a16:creationId xmlns:a16="http://schemas.microsoft.com/office/drawing/2014/main" xmlns="" id="{7D74BC17-B556-4664-AD50-4155DA5B6982}"/>
              </a:ext>
            </a:extLst>
          </p:cNvPr>
          <p:cNvSpPr/>
          <p:nvPr/>
        </p:nvSpPr>
        <p:spPr>
          <a:xfrm>
            <a:off x="7836408" y="5755090"/>
            <a:ext cx="804126" cy="590874"/>
          </a:xfrm>
          <a:prstGeom prst="roundRect">
            <a:avLst>
              <a:gd name="adj" fmla="val 28352"/>
            </a:avLst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07622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4" grpId="0" animBg="1"/>
      <p:bldP spid="23" grpId="0"/>
      <p:bldP spid="25" grpId="0" animBg="1"/>
      <p:bldP spid="25" grpId="1" animBg="1"/>
      <p:bldP spid="2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AF122C98-0B32-4F2D-8F85-2A81708441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607" y="5151862"/>
            <a:ext cx="721158" cy="696755"/>
          </a:xfrm>
          <a:prstGeom prst="rect">
            <a:avLst/>
          </a:prstGeom>
        </p:spPr>
      </p:pic>
      <p:sp>
        <p:nvSpPr>
          <p:cNvPr id="3" name="Rectangle: Rounded Corners 2"/>
          <p:cNvSpPr/>
          <p:nvPr/>
        </p:nvSpPr>
        <p:spPr>
          <a:xfrm>
            <a:off x="1568740" y="138791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am very busy!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38581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Click the leaves for clues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DD1C7FCE-2B57-4979-9F6D-BEDC2659B12A}"/>
              </a:ext>
            </a:extLst>
          </p:cNvPr>
          <p:cNvGrpSpPr/>
          <p:nvPr/>
        </p:nvGrpSpPr>
        <p:grpSpPr>
          <a:xfrm>
            <a:off x="793895" y="1286637"/>
            <a:ext cx="1538967" cy="795129"/>
            <a:chOff x="804619" y="1455892"/>
            <a:chExt cx="1528243" cy="841935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xmlns="" id="{A4AFE2B1-85D1-41B0-BAE6-E340B00C6FF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xmlns="" id="{26F19937-58EA-468E-AF3E-63DE97A550AA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992DED6F-63E8-4187-B304-3A273754E492}"/>
              </a:ext>
            </a:extLst>
          </p:cNvPr>
          <p:cNvSpPr/>
          <p:nvPr/>
        </p:nvSpPr>
        <p:spPr>
          <a:xfrm>
            <a:off x="1568740" y="2234081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am striped.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5CE6C11E-E0FB-4FCA-BAEA-E67DE1036954}"/>
              </a:ext>
            </a:extLst>
          </p:cNvPr>
          <p:cNvGrpSpPr/>
          <p:nvPr/>
        </p:nvGrpSpPr>
        <p:grpSpPr>
          <a:xfrm>
            <a:off x="830510" y="2122777"/>
            <a:ext cx="1502352" cy="829630"/>
            <a:chOff x="804619" y="1455892"/>
            <a:chExt cx="1528243" cy="841935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xmlns="" id="{0AA5E575-1BE5-46D5-B0E8-215AE101497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xmlns="" id="{53F0BEAF-5258-46CB-9D87-10E5CD285C3E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2</a:t>
              </a:r>
            </a:p>
          </p:txBody>
        </p:sp>
      </p:grp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xmlns="" id="{56B474A3-3516-4EED-A214-97908919522C}"/>
              </a:ext>
            </a:extLst>
          </p:cNvPr>
          <p:cNvSpPr/>
          <p:nvPr/>
        </p:nvSpPr>
        <p:spPr>
          <a:xfrm>
            <a:off x="1568740" y="304947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make honey.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32122839-4815-4DA1-AF49-0F6317ACBA43}"/>
              </a:ext>
            </a:extLst>
          </p:cNvPr>
          <p:cNvGrpSpPr/>
          <p:nvPr/>
        </p:nvGrpSpPr>
        <p:grpSpPr>
          <a:xfrm>
            <a:off x="847288" y="2955736"/>
            <a:ext cx="1485574" cy="818853"/>
            <a:chOff x="804619" y="1455892"/>
            <a:chExt cx="1528243" cy="841935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xmlns="" id="{AEEE4F8C-FA6B-4029-90C4-1BB56AF748D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xmlns="" id="{A71E3F70-CEA1-432F-AC13-9BABB4144384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3</a:t>
              </a: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320CB084-A202-44A1-8BB6-0FF1A4C828AC}"/>
              </a:ext>
            </a:extLst>
          </p:cNvPr>
          <p:cNvSpPr txBox="1"/>
          <p:nvPr/>
        </p:nvSpPr>
        <p:spPr>
          <a:xfrm>
            <a:off x="457197" y="3694249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What am I?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6FA4454-E608-427D-BBBC-3437CB218D30}"/>
              </a:ext>
            </a:extLst>
          </p:cNvPr>
          <p:cNvSpPr txBox="1"/>
          <p:nvPr/>
        </p:nvSpPr>
        <p:spPr>
          <a:xfrm>
            <a:off x="457197" y="5727650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I am a bee!</a:t>
            </a:r>
          </a:p>
        </p:txBody>
      </p:sp>
      <p:pic>
        <p:nvPicPr>
          <p:cNvPr id="22" name="grass">
            <a:extLst>
              <a:ext uri="{FF2B5EF4-FFF2-40B4-BE49-F238E27FC236}">
                <a16:creationId xmlns:a16="http://schemas.microsoft.com/office/drawing/2014/main" xmlns="" id="{61AD5659-2652-46E1-93CB-46B781221D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002" y="4109220"/>
            <a:ext cx="4975996" cy="2301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BB142B54-D922-4476-B4C7-C916CF415040}"/>
              </a:ext>
            </a:extLst>
          </p:cNvPr>
          <p:cNvSpPr/>
          <p:nvPr/>
        </p:nvSpPr>
        <p:spPr>
          <a:xfrm>
            <a:off x="3813175" y="5368555"/>
            <a:ext cx="1293332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Reveal</a:t>
            </a:r>
          </a:p>
        </p:txBody>
      </p:sp>
      <p:sp>
        <p:nvSpPr>
          <p:cNvPr id="26" name="Rectangle: Rounded Corners 25">
            <a:hlinkClick r:id="rId7" action="ppaction://hlinksldjump"/>
            <a:extLst>
              <a:ext uri="{FF2B5EF4-FFF2-40B4-BE49-F238E27FC236}">
                <a16:creationId xmlns:a16="http://schemas.microsoft.com/office/drawing/2014/main" xmlns="" id="{D957E431-44D5-4078-8D43-CF4CEE5B2F97}"/>
              </a:ext>
            </a:extLst>
          </p:cNvPr>
          <p:cNvSpPr/>
          <p:nvPr/>
        </p:nvSpPr>
        <p:spPr>
          <a:xfrm>
            <a:off x="7836408" y="5755090"/>
            <a:ext cx="804126" cy="590874"/>
          </a:xfrm>
          <a:prstGeom prst="roundRect">
            <a:avLst>
              <a:gd name="adj" fmla="val 28352"/>
            </a:avLst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387121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4" grpId="0" animBg="1"/>
      <p:bldP spid="23" grpId="0"/>
      <p:bldP spid="25" grpId="0" animBg="1"/>
      <p:bldP spid="25" grpId="1" animBg="1"/>
      <p:bldP spid="2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40DD59BA-A02D-4291-846A-39C237A7252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3567" y="5129858"/>
            <a:ext cx="904720" cy="724790"/>
          </a:xfrm>
          <a:prstGeom prst="rect">
            <a:avLst/>
          </a:prstGeom>
        </p:spPr>
      </p:pic>
      <p:sp>
        <p:nvSpPr>
          <p:cNvPr id="3" name="Rectangle: Rounded Corners 2"/>
          <p:cNvSpPr/>
          <p:nvPr/>
        </p:nvSpPr>
        <p:spPr>
          <a:xfrm>
            <a:off x="1568740" y="138791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am very strong.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38581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Click the leaves for clues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DD1C7FCE-2B57-4979-9F6D-BEDC2659B12A}"/>
              </a:ext>
            </a:extLst>
          </p:cNvPr>
          <p:cNvGrpSpPr/>
          <p:nvPr/>
        </p:nvGrpSpPr>
        <p:grpSpPr>
          <a:xfrm>
            <a:off x="793895" y="1286637"/>
            <a:ext cx="1538967" cy="795129"/>
            <a:chOff x="804619" y="1455892"/>
            <a:chExt cx="1528243" cy="841935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xmlns="" id="{A4AFE2B1-85D1-41B0-BAE6-E340B00C6FF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xmlns="" id="{26F19937-58EA-468E-AF3E-63DE97A550AA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992DED6F-63E8-4187-B304-3A273754E492}"/>
              </a:ext>
            </a:extLst>
          </p:cNvPr>
          <p:cNvSpPr/>
          <p:nvPr/>
        </p:nvSpPr>
        <p:spPr>
          <a:xfrm>
            <a:off x="1568740" y="2234081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live in a nest.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5CE6C11E-E0FB-4FCA-BAEA-E67DE1036954}"/>
              </a:ext>
            </a:extLst>
          </p:cNvPr>
          <p:cNvGrpSpPr/>
          <p:nvPr/>
        </p:nvGrpSpPr>
        <p:grpSpPr>
          <a:xfrm>
            <a:off x="830510" y="2122777"/>
            <a:ext cx="1502352" cy="829630"/>
            <a:chOff x="804619" y="1455892"/>
            <a:chExt cx="1528243" cy="841935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xmlns="" id="{0AA5E575-1BE5-46D5-B0E8-215AE101497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xmlns="" id="{53F0BEAF-5258-46CB-9D87-10E5CD285C3E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2</a:t>
              </a:r>
            </a:p>
          </p:txBody>
        </p:sp>
      </p:grp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xmlns="" id="{56B474A3-3516-4EED-A214-97908919522C}"/>
              </a:ext>
            </a:extLst>
          </p:cNvPr>
          <p:cNvSpPr/>
          <p:nvPr/>
        </p:nvSpPr>
        <p:spPr>
          <a:xfrm>
            <a:off x="1568740" y="304947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work for my queen.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32122839-4815-4DA1-AF49-0F6317ACBA43}"/>
              </a:ext>
            </a:extLst>
          </p:cNvPr>
          <p:cNvGrpSpPr/>
          <p:nvPr/>
        </p:nvGrpSpPr>
        <p:grpSpPr>
          <a:xfrm>
            <a:off x="847288" y="2955736"/>
            <a:ext cx="1485574" cy="818853"/>
            <a:chOff x="804619" y="1455892"/>
            <a:chExt cx="1528243" cy="841935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xmlns="" id="{AEEE4F8C-FA6B-4029-90C4-1BB56AF748D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xmlns="" id="{A71E3F70-CEA1-432F-AC13-9BABB4144384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3</a:t>
              </a: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320CB084-A202-44A1-8BB6-0FF1A4C828AC}"/>
              </a:ext>
            </a:extLst>
          </p:cNvPr>
          <p:cNvSpPr txBox="1"/>
          <p:nvPr/>
        </p:nvSpPr>
        <p:spPr>
          <a:xfrm>
            <a:off x="457197" y="3694249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What am I?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6FA4454-E608-427D-BBBC-3437CB218D30}"/>
              </a:ext>
            </a:extLst>
          </p:cNvPr>
          <p:cNvSpPr txBox="1"/>
          <p:nvPr/>
        </p:nvSpPr>
        <p:spPr>
          <a:xfrm>
            <a:off x="457197" y="5727650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I am an ant!</a:t>
            </a:r>
          </a:p>
        </p:txBody>
      </p:sp>
      <p:pic>
        <p:nvPicPr>
          <p:cNvPr id="22" name="grass">
            <a:extLst>
              <a:ext uri="{FF2B5EF4-FFF2-40B4-BE49-F238E27FC236}">
                <a16:creationId xmlns:a16="http://schemas.microsoft.com/office/drawing/2014/main" xmlns="" id="{61AD5659-2652-46E1-93CB-46B781221D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002" y="4109220"/>
            <a:ext cx="4975996" cy="2301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BB142B54-D922-4476-B4C7-C916CF415040}"/>
              </a:ext>
            </a:extLst>
          </p:cNvPr>
          <p:cNvSpPr/>
          <p:nvPr/>
        </p:nvSpPr>
        <p:spPr>
          <a:xfrm>
            <a:off x="3813175" y="5368555"/>
            <a:ext cx="1293332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Reveal</a:t>
            </a:r>
          </a:p>
        </p:txBody>
      </p:sp>
    </p:spTree>
    <p:extLst>
      <p:ext uri="{BB962C8B-B14F-4D97-AF65-F5344CB8AC3E}">
        <p14:creationId xmlns:p14="http://schemas.microsoft.com/office/powerpoint/2010/main" val="191330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4" grpId="0" animBg="1"/>
      <p:bldP spid="23" grpId="0"/>
      <p:bldP spid="25" grpId="0" animBg="1"/>
      <p:bldP spid="25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59</TotalTime>
  <Words>286</Words>
  <Application>Microsoft Office PowerPoint</Application>
  <PresentationFormat>On-screen Show (4:3)</PresentationFormat>
  <Paragraphs>87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Twinkl</vt:lpstr>
      <vt:lpstr>Calibri</vt:lpstr>
      <vt:lpstr>Office Theme</vt:lpstr>
      <vt:lpstr>PowerPoint Presentation</vt:lpstr>
      <vt:lpstr>Click the leaves for clues</vt:lpstr>
      <vt:lpstr>Click the leaves for clues</vt:lpstr>
      <vt:lpstr>Click the leaves for clues</vt:lpstr>
      <vt:lpstr>Click the leaves for clues</vt:lpstr>
      <vt:lpstr>Click the leaves for clues</vt:lpstr>
      <vt:lpstr>Click the leaves for clues</vt:lpstr>
      <vt:lpstr>Click the leaves for clues</vt:lpstr>
      <vt:lpstr>Click the leaves for clues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A5</dc:creator>
  <cp:lastModifiedBy>S. Hargood</cp:lastModifiedBy>
  <cp:revision>6</cp:revision>
  <dcterms:created xsi:type="dcterms:W3CDTF">2020-04-24T04:53:00Z</dcterms:created>
  <dcterms:modified xsi:type="dcterms:W3CDTF">2020-06-18T13:10:20Z</dcterms:modified>
</cp:coreProperties>
</file>