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8" r:id="rId5"/>
    <p:sldId id="264" r:id="rId6"/>
    <p:sldId id="269" r:id="rId7"/>
    <p:sldId id="270" r:id="rId8"/>
    <p:sldId id="271" r:id="rId9"/>
    <p:sldId id="272" r:id="rId10"/>
    <p:sldId id="273" r:id="rId11"/>
    <p:sldId id="274" r:id="rId12"/>
    <p:sldId id="267" r:id="rId13"/>
  </p:sldIdLst>
  <p:sldSz cx="9144000" cy="6858000" type="screen4x3"/>
  <p:notesSz cx="6858000" cy="9144000"/>
  <p:embeddedFontLst>
    <p:embeddedFont>
      <p:font typeface="Twinkl SemiBold" pitchFamily="2" charset="0"/>
      <p:bold r:id="rId16"/>
    </p:embeddedFont>
    <p:embeddedFont>
      <p:font typeface="Twinkl ExtraBold" pitchFamily="2" charset="0"/>
      <p:bold r:id="rId17"/>
    </p:embeddedFont>
    <p:embeddedFont>
      <p:font typeface="Twinkl" panose="020B0604020202020204" pitchFamily="2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Sassoon Infant Rg" panose="02000503030000020003" pitchFamily="50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83D7"/>
    <a:srgbClr val="396BCF"/>
    <a:srgbClr val="7B9CDF"/>
    <a:srgbClr val="2C5AB6"/>
    <a:srgbClr val="689438"/>
    <a:srgbClr val="4F702A"/>
    <a:srgbClr val="91BF42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133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BE3CAF-57F4-49FC-A6F4-D5E5E80F166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F9F2F6-B214-463F-8EA5-34C0E766D5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9CC53C-13C0-4C6B-97A9-2BAA876F4052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642162-70CF-4140-B2D8-C6EF305497F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319086-94F7-4454-A140-0D4D5EF4EB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ABA6224-B07F-4719-8FA6-F135A79627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FCD3D5-8A93-4D38-8FF1-3D6DAA4C8F0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B2E0E4-8CF5-4262-9355-BF773E8014F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AEB138-6D7B-4D77-89DC-70ADC5705572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7E19769-8744-46C8-973E-4452254E212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6AE5C23-3C01-46A4-97C5-F2FBB55D9E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08C2E4-B7D9-4A9C-B240-3771F1A70E8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22EEB-A926-4F65-80BA-1B8D7A5FA5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E35FB6-7EF8-4EE0-ACA4-CE427276E7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484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F9708FD-23E1-4222-8A27-AF054C9F183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8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9165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AB9F108-B927-4232-89D8-4A15E647A3D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AE5EDC9-E53E-45CE-9369-003B919D4EE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D83EC14-81EA-4C3E-8EC1-E645D84789A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1F8CA01-1A12-48C6-8494-638046B62A3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B8B94E14-9BAF-4DAF-86B3-70B06021E21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89646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8993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an Image</a:t>
            </a:r>
          </a:p>
        </p:txBody>
      </p:sp>
      <p:pic>
        <p:nvPicPr>
          <p:cNvPr id="8195" name="Picture 2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1431925"/>
            <a:ext cx="2425700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88" y="1431925"/>
            <a:ext cx="2425700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3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13" y="1433513"/>
            <a:ext cx="242728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33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841750"/>
            <a:ext cx="2432050" cy="22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3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88" y="3841750"/>
            <a:ext cx="2425700" cy="22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35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13" y="3841750"/>
            <a:ext cx="2427287" cy="22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White box">
            <a:extLst>
              <a:ext uri="{FF2B5EF4-FFF2-40B4-BE49-F238E27FC236}">
                <a16:creationId xmlns:a16="http://schemas.microsoft.com/office/drawing/2014/main" id="{AEE4E68B-67B8-4B6E-87CB-102FB80E85BE}"/>
              </a:ext>
            </a:extLst>
          </p:cNvPr>
          <p:cNvSpPr/>
          <p:nvPr/>
        </p:nvSpPr>
        <p:spPr>
          <a:xfrm>
            <a:off x="755650" y="1905000"/>
            <a:ext cx="7632700" cy="1974850"/>
          </a:xfrm>
          <a:prstGeom prst="roundRect">
            <a:avLst>
              <a:gd name="adj" fmla="val 4529"/>
            </a:avLst>
          </a:prstGeom>
          <a:solidFill>
            <a:schemeClr val="bg1"/>
          </a:solidFill>
          <a:ln w="28575">
            <a:solidFill>
              <a:srgbClr val="598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bg1"/>
              </a:solidFill>
              <a:latin typeface="Twinkl ExtraBold" pitchFamily="2" charset="0"/>
            </a:endParaRPr>
          </a:p>
        </p:txBody>
      </p:sp>
      <p:sp>
        <p:nvSpPr>
          <p:cNvPr id="6" name="START">
            <a:extLst>
              <a:ext uri="{FF2B5EF4-FFF2-40B4-BE49-F238E27FC236}">
                <a16:creationId xmlns:a16="http://schemas.microsoft.com/office/drawing/2014/main" id="{DE56DAEF-E459-4F9C-8562-C2DE0FF8041B}"/>
              </a:ext>
            </a:extLst>
          </p:cNvPr>
          <p:cNvSpPr/>
          <p:nvPr/>
        </p:nvSpPr>
        <p:spPr>
          <a:xfrm>
            <a:off x="2011363" y="765175"/>
            <a:ext cx="1482725" cy="930275"/>
          </a:xfrm>
          <a:prstGeom prst="homePlate">
            <a:avLst/>
          </a:prstGeom>
          <a:solidFill>
            <a:srgbClr val="7B9CD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Start</a:t>
            </a:r>
          </a:p>
        </p:txBody>
      </p:sp>
      <p:sp>
        <p:nvSpPr>
          <p:cNvPr id="14" name="Answer 1"/>
          <p:cNvSpPr txBox="1">
            <a:spLocks noChangeArrowheads="1"/>
          </p:cNvSpPr>
          <p:nvPr/>
        </p:nvSpPr>
        <p:spPr bwMode="auto">
          <a:xfrm>
            <a:off x="6588125" y="2058988"/>
            <a:ext cx="1471613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400">
                <a:solidFill>
                  <a:schemeClr val="tx1"/>
                </a:solidFill>
                <a:latin typeface="Twinkl SemiBold" pitchFamily="2" charset="0"/>
              </a:rPr>
              <a:t>14</a:t>
            </a:r>
          </a:p>
        </p:txBody>
      </p:sp>
      <p:sp>
        <p:nvSpPr>
          <p:cNvPr id="30" name="Add">
            <a:extLst>
              <a:ext uri="{FF2B5EF4-FFF2-40B4-BE49-F238E27FC236}">
                <a16:creationId xmlns:a16="http://schemas.microsoft.com/office/drawing/2014/main" id="{059A81DB-A513-4505-87AF-70FFECFAE52D}"/>
              </a:ext>
            </a:extLst>
          </p:cNvPr>
          <p:cNvSpPr/>
          <p:nvPr/>
        </p:nvSpPr>
        <p:spPr>
          <a:xfrm>
            <a:off x="3194050" y="765175"/>
            <a:ext cx="1936750" cy="930275"/>
          </a:xfrm>
          <a:prstGeom prst="chevron">
            <a:avLst/>
          </a:prstGeom>
          <a:solidFill>
            <a:srgbClr val="5983D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Subtract</a:t>
            </a:r>
          </a:p>
        </p:txBody>
      </p:sp>
      <p:sp>
        <p:nvSpPr>
          <p:cNvPr id="31" name="Reveal">
            <a:extLst>
              <a:ext uri="{FF2B5EF4-FFF2-40B4-BE49-F238E27FC236}">
                <a16:creationId xmlns:a16="http://schemas.microsoft.com/office/drawing/2014/main" id="{CDAB9B21-F52C-4F96-87A1-2FEFC74F4454}"/>
              </a:ext>
            </a:extLst>
          </p:cNvPr>
          <p:cNvSpPr/>
          <p:nvPr/>
        </p:nvSpPr>
        <p:spPr>
          <a:xfrm>
            <a:off x="4830763" y="765175"/>
            <a:ext cx="1938337" cy="930275"/>
          </a:xfrm>
          <a:prstGeom prst="chevron">
            <a:avLst/>
          </a:prstGeom>
          <a:solidFill>
            <a:srgbClr val="396BC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Reveal</a:t>
            </a:r>
          </a:p>
        </p:txBody>
      </p:sp>
      <p:sp>
        <p:nvSpPr>
          <p:cNvPr id="33" name="Home">
            <a:hlinkClick r:id="rId2" action="ppaction://hlinksldjump"/>
            <a:extLst>
              <a:ext uri="{FF2B5EF4-FFF2-40B4-BE49-F238E27FC236}">
                <a16:creationId xmlns:a16="http://schemas.microsoft.com/office/drawing/2014/main" id="{F724E01E-BABA-4EC7-B721-694F6094BD01}"/>
              </a:ext>
            </a:extLst>
          </p:cNvPr>
          <p:cNvSpPr/>
          <p:nvPr/>
        </p:nvSpPr>
        <p:spPr>
          <a:xfrm>
            <a:off x="755650" y="765175"/>
            <a:ext cx="1177925" cy="914400"/>
          </a:xfrm>
          <a:prstGeom prst="roundRect">
            <a:avLst>
              <a:gd name="adj" fmla="val 5682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rgbClr val="5983D7"/>
                </a:solidFill>
                <a:latin typeface="Twinkl ExtraBold" pitchFamily="2" charset="0"/>
              </a:rPr>
              <a:t>Home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55650" y="4041775"/>
            <a:ext cx="7632700" cy="1974850"/>
            <a:chOff x="755650" y="4041224"/>
            <a:chExt cx="7632700" cy="1975007"/>
          </a:xfrm>
        </p:grpSpPr>
        <p:sp>
          <p:nvSpPr>
            <p:cNvPr id="29" name="White box 2">
              <a:extLst>
                <a:ext uri="{FF2B5EF4-FFF2-40B4-BE49-F238E27FC236}">
                  <a16:creationId xmlns:a16="http://schemas.microsoft.com/office/drawing/2014/main" id="{1D2EFE89-9B02-4495-8AD7-D6B6A97D72C1}"/>
                </a:ext>
              </a:extLst>
            </p:cNvPr>
            <p:cNvSpPr/>
            <p:nvPr/>
          </p:nvSpPr>
          <p:spPr>
            <a:xfrm>
              <a:off x="755650" y="4041224"/>
              <a:ext cx="7632700" cy="1975007"/>
            </a:xfrm>
            <a:prstGeom prst="roundRect">
              <a:avLst>
                <a:gd name="adj" fmla="val 4529"/>
              </a:avLst>
            </a:prstGeom>
            <a:solidFill>
              <a:schemeClr val="bg1"/>
            </a:solidFill>
            <a:ln w="28575">
              <a:solidFill>
                <a:srgbClr val="5983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  <p:sp>
          <p:nvSpPr>
            <p:cNvPr id="9252" name="Answer 1"/>
            <p:cNvSpPr txBox="1">
              <a:spLocks noChangeArrowheads="1"/>
            </p:cNvSpPr>
            <p:nvPr/>
          </p:nvSpPr>
          <p:spPr bwMode="auto">
            <a:xfrm>
              <a:off x="6588342" y="4182342"/>
              <a:ext cx="1471878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9253" name="Answer 1"/>
            <p:cNvSpPr txBox="1">
              <a:spLocks noChangeArrowheads="1"/>
            </p:cNvSpPr>
            <p:nvPr/>
          </p:nvSpPr>
          <p:spPr bwMode="auto">
            <a:xfrm>
              <a:off x="2969562" y="4199084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9254" name="Answer 1"/>
            <p:cNvSpPr txBox="1">
              <a:spLocks noChangeArrowheads="1"/>
            </p:cNvSpPr>
            <p:nvPr/>
          </p:nvSpPr>
          <p:spPr bwMode="auto">
            <a:xfrm>
              <a:off x="5452347" y="4182342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sp>
          <p:nvSpPr>
            <p:cNvPr id="9255" name="Answer 1"/>
            <p:cNvSpPr txBox="1">
              <a:spLocks noChangeArrowheads="1"/>
            </p:cNvSpPr>
            <p:nvPr/>
          </p:nvSpPr>
          <p:spPr bwMode="auto">
            <a:xfrm>
              <a:off x="4130404" y="4182342"/>
              <a:ext cx="867545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9256" name="Answer 1"/>
            <p:cNvSpPr txBox="1">
              <a:spLocks noChangeArrowheads="1"/>
            </p:cNvSpPr>
            <p:nvPr/>
          </p:nvSpPr>
          <p:spPr bwMode="auto">
            <a:xfrm>
              <a:off x="1122635" y="4182342"/>
              <a:ext cx="1366080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17</a:t>
              </a:r>
            </a:p>
          </p:txBody>
        </p:sp>
      </p:grpSp>
      <p:sp>
        <p:nvSpPr>
          <p:cNvPr id="62" name="Sum">
            <a:extLst>
              <a:ext uri="{FF2B5EF4-FFF2-40B4-BE49-F238E27FC236}">
                <a16:creationId xmlns:a16="http://schemas.microsoft.com/office/drawing/2014/main" id="{3B7F422A-5FB9-433D-B32C-EDB98BB80073}"/>
              </a:ext>
            </a:extLst>
          </p:cNvPr>
          <p:cNvSpPr/>
          <p:nvPr/>
        </p:nvSpPr>
        <p:spPr>
          <a:xfrm>
            <a:off x="6467475" y="765175"/>
            <a:ext cx="1938338" cy="930275"/>
          </a:xfrm>
          <a:prstGeom prst="chevron">
            <a:avLst/>
          </a:prstGeom>
          <a:solidFill>
            <a:srgbClr val="2C5AB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Number Sentence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928688" y="2085975"/>
            <a:ext cx="2114550" cy="1665288"/>
            <a:chOff x="928023" y="2085249"/>
            <a:chExt cx="2115001" cy="1665763"/>
          </a:xfrm>
        </p:grpSpPr>
        <p:pic>
          <p:nvPicPr>
            <p:cNvPr id="9234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023" y="2085249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5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023" y="2522240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6" name="Picture 4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320" y="2959231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7" name="Picture 4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023" y="3396221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8" name="Picture 4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9361" y="2085249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9" name="Picture 4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9361" y="2522240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0" name="Picture 4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7658" y="2959231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1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9361" y="3396221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2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9421" y="2085249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3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9421" y="2522240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4" name="Picture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7718" y="2959231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5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9421" y="3396221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6" name="Picture 5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759" y="2085249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7" name="Picture 5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759" y="2522240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8" name="Picture 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9056" y="2959231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9" name="Picture 6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759" y="3396221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50" name="Picture 6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2097" y="2085249"/>
              <a:ext cx="380927" cy="354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3435350" y="2041525"/>
            <a:ext cx="3019425" cy="1739900"/>
            <a:chOff x="3435356" y="2041307"/>
            <a:chExt cx="3019094" cy="1740777"/>
          </a:xfrm>
        </p:grpSpPr>
        <p:sp>
          <p:nvSpPr>
            <p:cNvPr id="9228" name="Answer 1"/>
            <p:cNvSpPr txBox="1">
              <a:spLocks noChangeArrowheads="1"/>
            </p:cNvSpPr>
            <p:nvPr/>
          </p:nvSpPr>
          <p:spPr bwMode="auto">
            <a:xfrm>
              <a:off x="3435356" y="2041307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9229" name="Answer 1"/>
            <p:cNvSpPr txBox="1">
              <a:spLocks noChangeArrowheads="1"/>
            </p:cNvSpPr>
            <p:nvPr/>
          </p:nvSpPr>
          <p:spPr bwMode="auto">
            <a:xfrm>
              <a:off x="5484313" y="2089313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grpSp>
          <p:nvGrpSpPr>
            <p:cNvPr id="9230" name="Group 8"/>
            <p:cNvGrpSpPr>
              <a:grpSpLocks/>
            </p:cNvGrpSpPr>
            <p:nvPr/>
          </p:nvGrpSpPr>
          <p:grpSpPr bwMode="auto">
            <a:xfrm>
              <a:off x="4605220" y="2288045"/>
              <a:ext cx="389224" cy="1228773"/>
              <a:chOff x="4460647" y="2262644"/>
              <a:chExt cx="389224" cy="1228773"/>
            </a:xfrm>
          </p:grpSpPr>
          <p:pic>
            <p:nvPicPr>
              <p:cNvPr id="9231" name="Picture 6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0647" y="2262644"/>
                <a:ext cx="380927" cy="3547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32" name="Picture 6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0647" y="2699635"/>
                <a:ext cx="380927" cy="3547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33" name="Picture 6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8944" y="3136626"/>
                <a:ext cx="380927" cy="3547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White box">
            <a:extLst>
              <a:ext uri="{FF2B5EF4-FFF2-40B4-BE49-F238E27FC236}">
                <a16:creationId xmlns:a16="http://schemas.microsoft.com/office/drawing/2014/main" id="{A7C2C666-E2D5-44F6-9F86-CD0EE9785E2C}"/>
              </a:ext>
            </a:extLst>
          </p:cNvPr>
          <p:cNvSpPr/>
          <p:nvPr/>
        </p:nvSpPr>
        <p:spPr>
          <a:xfrm>
            <a:off x="755650" y="1905000"/>
            <a:ext cx="7632700" cy="1974850"/>
          </a:xfrm>
          <a:prstGeom prst="roundRect">
            <a:avLst>
              <a:gd name="adj" fmla="val 4529"/>
            </a:avLst>
          </a:prstGeom>
          <a:solidFill>
            <a:schemeClr val="bg1"/>
          </a:solidFill>
          <a:ln w="28575">
            <a:solidFill>
              <a:srgbClr val="598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bg1"/>
              </a:solidFill>
              <a:latin typeface="Twinkl ExtraBold" pitchFamily="2" charset="0"/>
            </a:endParaRPr>
          </a:p>
        </p:txBody>
      </p:sp>
      <p:sp>
        <p:nvSpPr>
          <p:cNvPr id="14" name="Answer 1"/>
          <p:cNvSpPr txBox="1">
            <a:spLocks noChangeArrowheads="1"/>
          </p:cNvSpPr>
          <p:nvPr/>
        </p:nvSpPr>
        <p:spPr bwMode="auto">
          <a:xfrm>
            <a:off x="6905625" y="2058988"/>
            <a:ext cx="8382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400">
                <a:solidFill>
                  <a:schemeClr val="tx1"/>
                </a:solidFill>
                <a:latin typeface="Twinkl SemiBold" pitchFamily="2" charset="0"/>
              </a:rPr>
              <a:t>7</a:t>
            </a:r>
          </a:p>
        </p:txBody>
      </p:sp>
      <p:sp>
        <p:nvSpPr>
          <p:cNvPr id="33" name="Home">
            <a:hlinkClick r:id="rId2" action="ppaction://hlinksldjump"/>
            <a:extLst>
              <a:ext uri="{FF2B5EF4-FFF2-40B4-BE49-F238E27FC236}">
                <a16:creationId xmlns:a16="http://schemas.microsoft.com/office/drawing/2014/main" id="{3CD91F80-B98C-48B8-B172-827016F5C05E}"/>
              </a:ext>
            </a:extLst>
          </p:cNvPr>
          <p:cNvSpPr/>
          <p:nvPr/>
        </p:nvSpPr>
        <p:spPr>
          <a:xfrm>
            <a:off x="755650" y="765175"/>
            <a:ext cx="1177925" cy="914400"/>
          </a:xfrm>
          <a:prstGeom prst="roundRect">
            <a:avLst>
              <a:gd name="adj" fmla="val 5682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rgbClr val="5983D7"/>
                </a:solidFill>
                <a:latin typeface="Twinkl ExtraBold" pitchFamily="2" charset="0"/>
              </a:rPr>
              <a:t>Home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55650" y="4041775"/>
            <a:ext cx="7632700" cy="1974850"/>
            <a:chOff x="755650" y="4041224"/>
            <a:chExt cx="7632700" cy="1975007"/>
          </a:xfrm>
        </p:grpSpPr>
        <p:sp>
          <p:nvSpPr>
            <p:cNvPr id="29" name="White box 2">
              <a:extLst>
                <a:ext uri="{FF2B5EF4-FFF2-40B4-BE49-F238E27FC236}">
                  <a16:creationId xmlns:a16="http://schemas.microsoft.com/office/drawing/2014/main" id="{7335B4E2-0BCD-45EA-A5B2-EAFAE0B74C9D}"/>
                </a:ext>
              </a:extLst>
            </p:cNvPr>
            <p:cNvSpPr/>
            <p:nvPr/>
          </p:nvSpPr>
          <p:spPr>
            <a:xfrm>
              <a:off x="755650" y="4041224"/>
              <a:ext cx="7632700" cy="1975007"/>
            </a:xfrm>
            <a:prstGeom prst="roundRect">
              <a:avLst>
                <a:gd name="adj" fmla="val 4529"/>
              </a:avLst>
            </a:prstGeom>
            <a:solidFill>
              <a:schemeClr val="bg1"/>
            </a:solidFill>
            <a:ln w="28575">
              <a:solidFill>
                <a:srgbClr val="5983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  <p:sp>
          <p:nvSpPr>
            <p:cNvPr id="10279" name="Answer 1"/>
            <p:cNvSpPr txBox="1">
              <a:spLocks noChangeArrowheads="1"/>
            </p:cNvSpPr>
            <p:nvPr/>
          </p:nvSpPr>
          <p:spPr bwMode="auto">
            <a:xfrm>
              <a:off x="6904934" y="4182342"/>
              <a:ext cx="838692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0280" name="Answer 1"/>
            <p:cNvSpPr txBox="1">
              <a:spLocks noChangeArrowheads="1"/>
            </p:cNvSpPr>
            <p:nvPr/>
          </p:nvSpPr>
          <p:spPr bwMode="auto">
            <a:xfrm>
              <a:off x="2961147" y="4182342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0281" name="Answer 1"/>
            <p:cNvSpPr txBox="1">
              <a:spLocks noChangeArrowheads="1"/>
            </p:cNvSpPr>
            <p:nvPr/>
          </p:nvSpPr>
          <p:spPr bwMode="auto">
            <a:xfrm>
              <a:off x="5452347" y="4182342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sp>
          <p:nvSpPr>
            <p:cNvPr id="10282" name="Answer 1"/>
            <p:cNvSpPr txBox="1">
              <a:spLocks noChangeArrowheads="1"/>
            </p:cNvSpPr>
            <p:nvPr/>
          </p:nvSpPr>
          <p:spPr bwMode="auto">
            <a:xfrm>
              <a:off x="4085520" y="4182342"/>
              <a:ext cx="957313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0283" name="Answer 1"/>
            <p:cNvSpPr txBox="1">
              <a:spLocks noChangeArrowheads="1"/>
            </p:cNvSpPr>
            <p:nvPr/>
          </p:nvSpPr>
          <p:spPr bwMode="auto">
            <a:xfrm>
              <a:off x="1094582" y="4182342"/>
              <a:ext cx="1422185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15</a:t>
              </a:r>
            </a:p>
          </p:txBody>
        </p:sp>
      </p:grpSp>
      <p:sp>
        <p:nvSpPr>
          <p:cNvPr id="46" name="START">
            <a:extLst>
              <a:ext uri="{FF2B5EF4-FFF2-40B4-BE49-F238E27FC236}">
                <a16:creationId xmlns:a16="http://schemas.microsoft.com/office/drawing/2014/main" id="{9B64E4A3-F4D8-41DF-80DD-95E596B25169}"/>
              </a:ext>
            </a:extLst>
          </p:cNvPr>
          <p:cNvSpPr/>
          <p:nvPr/>
        </p:nvSpPr>
        <p:spPr>
          <a:xfrm>
            <a:off x="2011363" y="765175"/>
            <a:ext cx="1482725" cy="930275"/>
          </a:xfrm>
          <a:prstGeom prst="homePlate">
            <a:avLst/>
          </a:prstGeom>
          <a:solidFill>
            <a:srgbClr val="7B9CD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Start</a:t>
            </a:r>
          </a:p>
        </p:txBody>
      </p:sp>
      <p:sp>
        <p:nvSpPr>
          <p:cNvPr id="52" name="Add">
            <a:extLst>
              <a:ext uri="{FF2B5EF4-FFF2-40B4-BE49-F238E27FC236}">
                <a16:creationId xmlns:a16="http://schemas.microsoft.com/office/drawing/2014/main" id="{2A1F5A35-5426-4C1C-A73A-6876CC84C6AD}"/>
              </a:ext>
            </a:extLst>
          </p:cNvPr>
          <p:cNvSpPr/>
          <p:nvPr/>
        </p:nvSpPr>
        <p:spPr>
          <a:xfrm>
            <a:off x="3194050" y="765175"/>
            <a:ext cx="1936750" cy="930275"/>
          </a:xfrm>
          <a:prstGeom prst="chevron">
            <a:avLst/>
          </a:prstGeom>
          <a:solidFill>
            <a:srgbClr val="5983D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Subtract</a:t>
            </a:r>
          </a:p>
        </p:txBody>
      </p:sp>
      <p:sp>
        <p:nvSpPr>
          <p:cNvPr id="53" name="Reveal">
            <a:extLst>
              <a:ext uri="{FF2B5EF4-FFF2-40B4-BE49-F238E27FC236}">
                <a16:creationId xmlns:a16="http://schemas.microsoft.com/office/drawing/2014/main" id="{83127DA4-2251-47BB-A882-818A71D8A167}"/>
              </a:ext>
            </a:extLst>
          </p:cNvPr>
          <p:cNvSpPr/>
          <p:nvPr/>
        </p:nvSpPr>
        <p:spPr>
          <a:xfrm>
            <a:off x="4830763" y="765175"/>
            <a:ext cx="1938337" cy="930275"/>
          </a:xfrm>
          <a:prstGeom prst="chevron">
            <a:avLst/>
          </a:prstGeom>
          <a:solidFill>
            <a:srgbClr val="396BC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Reveal</a:t>
            </a:r>
          </a:p>
        </p:txBody>
      </p:sp>
      <p:sp>
        <p:nvSpPr>
          <p:cNvPr id="54" name="Sum">
            <a:extLst>
              <a:ext uri="{FF2B5EF4-FFF2-40B4-BE49-F238E27FC236}">
                <a16:creationId xmlns:a16="http://schemas.microsoft.com/office/drawing/2014/main" id="{A26399DE-F8ED-4C77-AAEB-CD3815C55328}"/>
              </a:ext>
            </a:extLst>
          </p:cNvPr>
          <p:cNvSpPr/>
          <p:nvPr/>
        </p:nvSpPr>
        <p:spPr>
          <a:xfrm>
            <a:off x="6467475" y="765175"/>
            <a:ext cx="1938338" cy="930275"/>
          </a:xfrm>
          <a:prstGeom prst="chevron">
            <a:avLst/>
          </a:prstGeom>
          <a:solidFill>
            <a:srgbClr val="2C5AB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Number Sentence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1090613" y="2170113"/>
            <a:ext cx="1455737" cy="1468437"/>
            <a:chOff x="955950" y="2182448"/>
            <a:chExt cx="1455223" cy="1469059"/>
          </a:xfrm>
        </p:grpSpPr>
        <p:pic>
          <p:nvPicPr>
            <p:cNvPr id="10263" name="Picture 5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5950" y="2182448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4" name="Picture 5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5950" y="2499434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5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5950" y="2811981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6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5950" y="3124528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7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5950" y="3437075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8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4171" y="2182448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9" name="Picture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4171" y="2499434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0" name="Picture 5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4171" y="2811981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1" name="Picture 5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4171" y="3124528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2" name="Picture 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4171" y="3437075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3" name="Picture 6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2392" y="2182448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4" name="Picture 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2392" y="2499434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5" name="Picture 6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2392" y="2811981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6" name="Picture 6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2392" y="3124528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7" name="Picture 6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2392" y="3437075"/>
              <a:ext cx="438781" cy="21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881313" y="2041525"/>
            <a:ext cx="3573462" cy="1739900"/>
            <a:chOff x="2881846" y="2041307"/>
            <a:chExt cx="3572604" cy="1740777"/>
          </a:xfrm>
        </p:grpSpPr>
        <p:sp>
          <p:nvSpPr>
            <p:cNvPr id="10252" name="Answer 1"/>
            <p:cNvSpPr txBox="1">
              <a:spLocks noChangeArrowheads="1"/>
            </p:cNvSpPr>
            <p:nvPr/>
          </p:nvSpPr>
          <p:spPr bwMode="auto">
            <a:xfrm>
              <a:off x="2881846" y="2041307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0253" name="Answer 1"/>
            <p:cNvSpPr txBox="1">
              <a:spLocks noChangeArrowheads="1"/>
            </p:cNvSpPr>
            <p:nvPr/>
          </p:nvSpPr>
          <p:spPr bwMode="auto">
            <a:xfrm>
              <a:off x="5484313" y="2089313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grpSp>
          <p:nvGrpSpPr>
            <p:cNvPr id="10254" name="Group 65"/>
            <p:cNvGrpSpPr>
              <a:grpSpLocks/>
            </p:cNvGrpSpPr>
            <p:nvPr/>
          </p:nvGrpSpPr>
          <p:grpSpPr bwMode="auto">
            <a:xfrm>
              <a:off x="4049576" y="2314038"/>
              <a:ext cx="947002" cy="1156512"/>
              <a:chOff x="955950" y="2182448"/>
              <a:chExt cx="947002" cy="1156512"/>
            </a:xfrm>
          </p:grpSpPr>
          <p:pic>
            <p:nvPicPr>
              <p:cNvPr id="10255" name="Picture 6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5950" y="2182448"/>
                <a:ext cx="438781" cy="21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6" name="Picture 6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5950" y="2499434"/>
                <a:ext cx="438781" cy="21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7" name="Picture 6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5950" y="2811981"/>
                <a:ext cx="438781" cy="21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8" name="Picture 6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5950" y="3124528"/>
                <a:ext cx="438781" cy="21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9" name="Picture 7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4171" y="2182448"/>
                <a:ext cx="438781" cy="21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60" name="Picture 7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4171" y="2499434"/>
                <a:ext cx="438781" cy="21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61" name="Picture 7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4171" y="2811981"/>
                <a:ext cx="438781" cy="21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62" name="Picture 7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4171" y="3124528"/>
                <a:ext cx="438781" cy="21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White box">
            <a:extLst>
              <a:ext uri="{FF2B5EF4-FFF2-40B4-BE49-F238E27FC236}">
                <a16:creationId xmlns:a16="http://schemas.microsoft.com/office/drawing/2014/main" id="{96400944-9B88-4916-9D97-5065E225F889}"/>
              </a:ext>
            </a:extLst>
          </p:cNvPr>
          <p:cNvSpPr/>
          <p:nvPr/>
        </p:nvSpPr>
        <p:spPr>
          <a:xfrm>
            <a:off x="755650" y="1905000"/>
            <a:ext cx="7632700" cy="1974850"/>
          </a:xfrm>
          <a:prstGeom prst="roundRect">
            <a:avLst>
              <a:gd name="adj" fmla="val 4529"/>
            </a:avLst>
          </a:prstGeom>
          <a:solidFill>
            <a:schemeClr val="bg1"/>
          </a:solidFill>
          <a:ln w="28575">
            <a:solidFill>
              <a:srgbClr val="598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bg1"/>
              </a:solidFill>
              <a:latin typeface="Twinkl ExtraBold" pitchFamily="2" charset="0"/>
            </a:endParaRPr>
          </a:p>
        </p:txBody>
      </p:sp>
      <p:sp>
        <p:nvSpPr>
          <p:cNvPr id="14" name="Answer 1"/>
          <p:cNvSpPr txBox="1">
            <a:spLocks noChangeArrowheads="1"/>
          </p:cNvSpPr>
          <p:nvPr/>
        </p:nvSpPr>
        <p:spPr bwMode="auto">
          <a:xfrm>
            <a:off x="6602413" y="2058988"/>
            <a:ext cx="1444625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400">
                <a:solidFill>
                  <a:schemeClr val="tx1"/>
                </a:solidFill>
                <a:latin typeface="Twinkl SemiBold" pitchFamily="2" charset="0"/>
              </a:rPr>
              <a:t>19</a:t>
            </a:r>
          </a:p>
        </p:txBody>
      </p:sp>
      <p:sp>
        <p:nvSpPr>
          <p:cNvPr id="33" name="Home">
            <a:hlinkClick r:id="rId2" action="ppaction://hlinksldjump"/>
            <a:extLst>
              <a:ext uri="{FF2B5EF4-FFF2-40B4-BE49-F238E27FC236}">
                <a16:creationId xmlns:a16="http://schemas.microsoft.com/office/drawing/2014/main" id="{E65FCE76-56CA-4ED7-87F9-F1CF0915C828}"/>
              </a:ext>
            </a:extLst>
          </p:cNvPr>
          <p:cNvSpPr/>
          <p:nvPr/>
        </p:nvSpPr>
        <p:spPr>
          <a:xfrm>
            <a:off x="755650" y="765175"/>
            <a:ext cx="1177925" cy="914400"/>
          </a:xfrm>
          <a:prstGeom prst="roundRect">
            <a:avLst>
              <a:gd name="adj" fmla="val 5682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rgbClr val="5983D7"/>
                </a:solidFill>
                <a:latin typeface="Twinkl ExtraBold" pitchFamily="2" charset="0"/>
              </a:rPr>
              <a:t>Home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55650" y="4041775"/>
            <a:ext cx="7632700" cy="1974850"/>
            <a:chOff x="755650" y="4041224"/>
            <a:chExt cx="7632700" cy="1975007"/>
          </a:xfrm>
        </p:grpSpPr>
        <p:sp>
          <p:nvSpPr>
            <p:cNvPr id="29" name="White box 2">
              <a:extLst>
                <a:ext uri="{FF2B5EF4-FFF2-40B4-BE49-F238E27FC236}">
                  <a16:creationId xmlns:a16="http://schemas.microsoft.com/office/drawing/2014/main" id="{62B62715-3D1D-4AF3-BACB-8067A05DA324}"/>
                </a:ext>
              </a:extLst>
            </p:cNvPr>
            <p:cNvSpPr/>
            <p:nvPr/>
          </p:nvSpPr>
          <p:spPr>
            <a:xfrm>
              <a:off x="755650" y="4041224"/>
              <a:ext cx="7632700" cy="1975007"/>
            </a:xfrm>
            <a:prstGeom prst="roundRect">
              <a:avLst>
                <a:gd name="adj" fmla="val 4529"/>
              </a:avLst>
            </a:prstGeom>
            <a:solidFill>
              <a:schemeClr val="bg1"/>
            </a:solidFill>
            <a:ln w="28575">
              <a:solidFill>
                <a:srgbClr val="5983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  <p:sp>
          <p:nvSpPr>
            <p:cNvPr id="11300" name="Answer 1"/>
            <p:cNvSpPr txBox="1">
              <a:spLocks noChangeArrowheads="1"/>
            </p:cNvSpPr>
            <p:nvPr/>
          </p:nvSpPr>
          <p:spPr bwMode="auto">
            <a:xfrm>
              <a:off x="6601967" y="4182342"/>
              <a:ext cx="1444626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1301" name="Answer 1"/>
            <p:cNvSpPr txBox="1">
              <a:spLocks noChangeArrowheads="1"/>
            </p:cNvSpPr>
            <p:nvPr/>
          </p:nvSpPr>
          <p:spPr bwMode="auto">
            <a:xfrm>
              <a:off x="3099005" y="4182342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1302" name="Answer 1"/>
            <p:cNvSpPr txBox="1">
              <a:spLocks noChangeArrowheads="1"/>
            </p:cNvSpPr>
            <p:nvPr/>
          </p:nvSpPr>
          <p:spPr bwMode="auto">
            <a:xfrm>
              <a:off x="5452347" y="4182342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sp>
          <p:nvSpPr>
            <p:cNvPr id="11303" name="Answer 1"/>
            <p:cNvSpPr txBox="1">
              <a:spLocks noChangeArrowheads="1"/>
            </p:cNvSpPr>
            <p:nvPr/>
          </p:nvSpPr>
          <p:spPr bwMode="auto">
            <a:xfrm>
              <a:off x="4208150" y="4182342"/>
              <a:ext cx="71205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1304" name="Answer 1"/>
            <p:cNvSpPr txBox="1">
              <a:spLocks noChangeArrowheads="1"/>
            </p:cNvSpPr>
            <p:nvPr/>
          </p:nvSpPr>
          <p:spPr bwMode="auto">
            <a:xfrm>
              <a:off x="941496" y="4182342"/>
              <a:ext cx="1728358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324225" y="2041525"/>
            <a:ext cx="3130550" cy="1739900"/>
            <a:chOff x="3324948" y="2041307"/>
            <a:chExt cx="3129502" cy="1740777"/>
          </a:xfrm>
        </p:grpSpPr>
        <p:sp>
          <p:nvSpPr>
            <p:cNvPr id="11296" name="Answer 1"/>
            <p:cNvSpPr txBox="1">
              <a:spLocks noChangeArrowheads="1"/>
            </p:cNvSpPr>
            <p:nvPr/>
          </p:nvSpPr>
          <p:spPr bwMode="auto">
            <a:xfrm>
              <a:off x="3324948" y="2041307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1297" name="Answer 1"/>
            <p:cNvSpPr txBox="1">
              <a:spLocks noChangeArrowheads="1"/>
            </p:cNvSpPr>
            <p:nvPr/>
          </p:nvSpPr>
          <p:spPr bwMode="auto">
            <a:xfrm>
              <a:off x="5484313" y="2089313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pic>
          <p:nvPicPr>
            <p:cNvPr id="11298" name="Picture 6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6684" y="2720076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4" name="START">
            <a:extLst>
              <a:ext uri="{FF2B5EF4-FFF2-40B4-BE49-F238E27FC236}">
                <a16:creationId xmlns:a16="http://schemas.microsoft.com/office/drawing/2014/main" id="{A002A6F8-AC49-42CF-9ABA-AE2A92BFFED0}"/>
              </a:ext>
            </a:extLst>
          </p:cNvPr>
          <p:cNvSpPr/>
          <p:nvPr/>
        </p:nvSpPr>
        <p:spPr>
          <a:xfrm>
            <a:off x="2011363" y="765175"/>
            <a:ext cx="1482725" cy="930275"/>
          </a:xfrm>
          <a:prstGeom prst="homePlate">
            <a:avLst/>
          </a:prstGeom>
          <a:solidFill>
            <a:srgbClr val="7B9CD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Start</a:t>
            </a:r>
          </a:p>
        </p:txBody>
      </p:sp>
      <p:sp>
        <p:nvSpPr>
          <p:cNvPr id="65" name="Add">
            <a:extLst>
              <a:ext uri="{FF2B5EF4-FFF2-40B4-BE49-F238E27FC236}">
                <a16:creationId xmlns:a16="http://schemas.microsoft.com/office/drawing/2014/main" id="{07EBDF7A-60E7-4DF6-9DEC-E7A24604CB3C}"/>
              </a:ext>
            </a:extLst>
          </p:cNvPr>
          <p:cNvSpPr/>
          <p:nvPr/>
        </p:nvSpPr>
        <p:spPr>
          <a:xfrm>
            <a:off x="3194050" y="765175"/>
            <a:ext cx="1936750" cy="930275"/>
          </a:xfrm>
          <a:prstGeom prst="chevron">
            <a:avLst/>
          </a:prstGeom>
          <a:solidFill>
            <a:srgbClr val="5983D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Subtract</a:t>
            </a:r>
          </a:p>
        </p:txBody>
      </p:sp>
      <p:sp>
        <p:nvSpPr>
          <p:cNvPr id="66" name="Reveal">
            <a:extLst>
              <a:ext uri="{FF2B5EF4-FFF2-40B4-BE49-F238E27FC236}">
                <a16:creationId xmlns:a16="http://schemas.microsoft.com/office/drawing/2014/main" id="{474FDD16-ACCB-4ED6-AB28-B9FD9C911E08}"/>
              </a:ext>
            </a:extLst>
          </p:cNvPr>
          <p:cNvSpPr/>
          <p:nvPr/>
        </p:nvSpPr>
        <p:spPr>
          <a:xfrm>
            <a:off x="4830763" y="765175"/>
            <a:ext cx="1938337" cy="930275"/>
          </a:xfrm>
          <a:prstGeom prst="chevron">
            <a:avLst/>
          </a:prstGeom>
          <a:solidFill>
            <a:srgbClr val="396BC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Reveal</a:t>
            </a:r>
          </a:p>
        </p:txBody>
      </p:sp>
      <p:sp>
        <p:nvSpPr>
          <p:cNvPr id="67" name="Sum">
            <a:extLst>
              <a:ext uri="{FF2B5EF4-FFF2-40B4-BE49-F238E27FC236}">
                <a16:creationId xmlns:a16="http://schemas.microsoft.com/office/drawing/2014/main" id="{4F5AF35F-28B3-42C7-9DA3-05C795E06C99}"/>
              </a:ext>
            </a:extLst>
          </p:cNvPr>
          <p:cNvSpPr/>
          <p:nvPr/>
        </p:nvSpPr>
        <p:spPr>
          <a:xfrm>
            <a:off x="6467475" y="765175"/>
            <a:ext cx="1938338" cy="930275"/>
          </a:xfrm>
          <a:prstGeom prst="chevron">
            <a:avLst/>
          </a:prstGeom>
          <a:solidFill>
            <a:srgbClr val="2C5AB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Number Sentence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935038" y="2041525"/>
            <a:ext cx="2033587" cy="1692275"/>
            <a:chOff x="935562" y="2041307"/>
            <a:chExt cx="2033688" cy="1692771"/>
          </a:xfrm>
        </p:grpSpPr>
        <p:pic>
          <p:nvPicPr>
            <p:cNvPr id="11276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5562" y="2041307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5562" y="2490002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8" name="Picture 4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5562" y="2938698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9" name="Picture 4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5562" y="3364979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0" name="Picture 4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7516" y="2041307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7516" y="2490002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2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7516" y="2938698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3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7516" y="3364979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4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3649" y="2041307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5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3649" y="2490002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6" name="Picture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3649" y="2938698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7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3649" y="3364979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8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2372" y="2041307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9" name="Picture 4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2372" y="2490002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0" name="Picture 4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2372" y="2938698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1" name="Picture 4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2372" y="3364979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2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363" y="2041307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3" name="Picture 5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363" y="2490002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4" name="Picture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363" y="2938698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5" name="Picture 5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363" y="3364979"/>
              <a:ext cx="335887" cy="369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White box">
            <a:extLst>
              <a:ext uri="{FF2B5EF4-FFF2-40B4-BE49-F238E27FC236}">
                <a16:creationId xmlns:a16="http://schemas.microsoft.com/office/drawing/2014/main" id="{9B2AF045-668A-4034-9FE6-84466BD3AF0A}"/>
              </a:ext>
            </a:extLst>
          </p:cNvPr>
          <p:cNvSpPr/>
          <p:nvPr/>
        </p:nvSpPr>
        <p:spPr>
          <a:xfrm>
            <a:off x="755650" y="1905000"/>
            <a:ext cx="7632700" cy="1974850"/>
          </a:xfrm>
          <a:prstGeom prst="roundRect">
            <a:avLst>
              <a:gd name="adj" fmla="val 4529"/>
            </a:avLst>
          </a:prstGeom>
          <a:solidFill>
            <a:schemeClr val="bg1"/>
          </a:solidFill>
          <a:ln w="28575">
            <a:solidFill>
              <a:srgbClr val="598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bg1"/>
              </a:solidFill>
              <a:latin typeface="Twinkl ExtraBold" pitchFamily="2" charset="0"/>
            </a:endParaRPr>
          </a:p>
        </p:txBody>
      </p:sp>
      <p:sp>
        <p:nvSpPr>
          <p:cNvPr id="14" name="Answer 1"/>
          <p:cNvSpPr txBox="1">
            <a:spLocks noChangeArrowheads="1"/>
          </p:cNvSpPr>
          <p:nvPr/>
        </p:nvSpPr>
        <p:spPr bwMode="auto">
          <a:xfrm>
            <a:off x="6845300" y="2058988"/>
            <a:ext cx="957263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400">
                <a:solidFill>
                  <a:schemeClr val="tx1"/>
                </a:solidFill>
                <a:latin typeface="Twinkl SemiBold" pitchFamily="2" charset="0"/>
              </a:rPr>
              <a:t>8</a:t>
            </a:r>
          </a:p>
        </p:txBody>
      </p:sp>
      <p:sp>
        <p:nvSpPr>
          <p:cNvPr id="33" name="Home">
            <a:hlinkClick r:id="rId2" action="ppaction://hlinksldjump"/>
            <a:extLst>
              <a:ext uri="{FF2B5EF4-FFF2-40B4-BE49-F238E27FC236}">
                <a16:creationId xmlns:a16="http://schemas.microsoft.com/office/drawing/2014/main" id="{9F061265-32C8-41F5-992A-0BBA884B9B89}"/>
              </a:ext>
            </a:extLst>
          </p:cNvPr>
          <p:cNvSpPr/>
          <p:nvPr/>
        </p:nvSpPr>
        <p:spPr>
          <a:xfrm>
            <a:off x="755650" y="765175"/>
            <a:ext cx="1177925" cy="914400"/>
          </a:xfrm>
          <a:prstGeom prst="roundRect">
            <a:avLst>
              <a:gd name="adj" fmla="val 5682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rgbClr val="5983D7"/>
                </a:solidFill>
                <a:latin typeface="Twinkl ExtraBold" pitchFamily="2" charset="0"/>
              </a:rPr>
              <a:t>Home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55650" y="4041775"/>
            <a:ext cx="7632700" cy="1974850"/>
            <a:chOff x="755650" y="4041224"/>
            <a:chExt cx="7632700" cy="1975007"/>
          </a:xfrm>
        </p:grpSpPr>
        <p:sp>
          <p:nvSpPr>
            <p:cNvPr id="29" name="White box 2">
              <a:extLst>
                <a:ext uri="{FF2B5EF4-FFF2-40B4-BE49-F238E27FC236}">
                  <a16:creationId xmlns:a16="http://schemas.microsoft.com/office/drawing/2014/main" id="{95DC3325-0E87-4CA6-B964-A49EA4A9B34B}"/>
                </a:ext>
              </a:extLst>
            </p:cNvPr>
            <p:cNvSpPr/>
            <p:nvPr/>
          </p:nvSpPr>
          <p:spPr>
            <a:xfrm>
              <a:off x="755650" y="4041224"/>
              <a:ext cx="7632700" cy="1975007"/>
            </a:xfrm>
            <a:prstGeom prst="roundRect">
              <a:avLst>
                <a:gd name="adj" fmla="val 4529"/>
              </a:avLst>
            </a:prstGeom>
            <a:solidFill>
              <a:schemeClr val="bg1"/>
            </a:solidFill>
            <a:ln w="28575">
              <a:solidFill>
                <a:srgbClr val="5983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  <p:sp>
          <p:nvSpPr>
            <p:cNvPr id="12318" name="Answer 1"/>
            <p:cNvSpPr txBox="1">
              <a:spLocks noChangeArrowheads="1"/>
            </p:cNvSpPr>
            <p:nvPr/>
          </p:nvSpPr>
          <p:spPr bwMode="auto">
            <a:xfrm>
              <a:off x="6845623" y="4182342"/>
              <a:ext cx="957313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2319" name="Answer 1"/>
            <p:cNvSpPr txBox="1">
              <a:spLocks noChangeArrowheads="1"/>
            </p:cNvSpPr>
            <p:nvPr/>
          </p:nvSpPr>
          <p:spPr bwMode="auto">
            <a:xfrm>
              <a:off x="2704265" y="4182342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2320" name="Answer 1"/>
            <p:cNvSpPr txBox="1">
              <a:spLocks noChangeArrowheads="1"/>
            </p:cNvSpPr>
            <p:nvPr/>
          </p:nvSpPr>
          <p:spPr bwMode="auto">
            <a:xfrm>
              <a:off x="5452347" y="4182342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sp>
          <p:nvSpPr>
            <p:cNvPr id="12321" name="Answer 1"/>
            <p:cNvSpPr txBox="1">
              <a:spLocks noChangeArrowheads="1"/>
            </p:cNvSpPr>
            <p:nvPr/>
          </p:nvSpPr>
          <p:spPr bwMode="auto">
            <a:xfrm>
              <a:off x="4130404" y="4182342"/>
              <a:ext cx="867545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2322" name="Answer 1"/>
            <p:cNvSpPr txBox="1">
              <a:spLocks noChangeArrowheads="1"/>
            </p:cNvSpPr>
            <p:nvPr/>
          </p:nvSpPr>
          <p:spPr bwMode="auto">
            <a:xfrm>
              <a:off x="1185954" y="4182342"/>
              <a:ext cx="1239442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11</a:t>
              </a:r>
            </a:p>
          </p:txBody>
        </p:sp>
      </p:grpSp>
      <p:sp>
        <p:nvSpPr>
          <p:cNvPr id="39" name="START">
            <a:extLst>
              <a:ext uri="{FF2B5EF4-FFF2-40B4-BE49-F238E27FC236}">
                <a16:creationId xmlns:a16="http://schemas.microsoft.com/office/drawing/2014/main" id="{5EE0F9BD-A951-4F8F-A025-02FB30C8734C}"/>
              </a:ext>
            </a:extLst>
          </p:cNvPr>
          <p:cNvSpPr/>
          <p:nvPr/>
        </p:nvSpPr>
        <p:spPr>
          <a:xfrm>
            <a:off x="2011363" y="765175"/>
            <a:ext cx="1482725" cy="930275"/>
          </a:xfrm>
          <a:prstGeom prst="homePlate">
            <a:avLst/>
          </a:prstGeom>
          <a:solidFill>
            <a:srgbClr val="7B9CD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Start</a:t>
            </a:r>
          </a:p>
        </p:txBody>
      </p:sp>
      <p:sp>
        <p:nvSpPr>
          <p:cNvPr id="40" name="Add">
            <a:extLst>
              <a:ext uri="{FF2B5EF4-FFF2-40B4-BE49-F238E27FC236}">
                <a16:creationId xmlns:a16="http://schemas.microsoft.com/office/drawing/2014/main" id="{452EE5EA-AF4F-444E-BF93-BB437028B501}"/>
              </a:ext>
            </a:extLst>
          </p:cNvPr>
          <p:cNvSpPr/>
          <p:nvPr/>
        </p:nvSpPr>
        <p:spPr>
          <a:xfrm>
            <a:off x="3194050" y="765175"/>
            <a:ext cx="1936750" cy="930275"/>
          </a:xfrm>
          <a:prstGeom prst="chevron">
            <a:avLst/>
          </a:prstGeom>
          <a:solidFill>
            <a:srgbClr val="5983D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Subtract</a:t>
            </a:r>
          </a:p>
        </p:txBody>
      </p:sp>
      <p:sp>
        <p:nvSpPr>
          <p:cNvPr id="48" name="Reveal">
            <a:extLst>
              <a:ext uri="{FF2B5EF4-FFF2-40B4-BE49-F238E27FC236}">
                <a16:creationId xmlns:a16="http://schemas.microsoft.com/office/drawing/2014/main" id="{29A2A7DC-5488-4210-B7DA-A755A82C5894}"/>
              </a:ext>
            </a:extLst>
          </p:cNvPr>
          <p:cNvSpPr/>
          <p:nvPr/>
        </p:nvSpPr>
        <p:spPr>
          <a:xfrm>
            <a:off x="4830763" y="765175"/>
            <a:ext cx="1938337" cy="930275"/>
          </a:xfrm>
          <a:prstGeom prst="chevron">
            <a:avLst/>
          </a:prstGeom>
          <a:solidFill>
            <a:srgbClr val="396BC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Reveal</a:t>
            </a:r>
          </a:p>
        </p:txBody>
      </p:sp>
      <p:sp>
        <p:nvSpPr>
          <p:cNvPr id="49" name="Sum">
            <a:extLst>
              <a:ext uri="{FF2B5EF4-FFF2-40B4-BE49-F238E27FC236}">
                <a16:creationId xmlns:a16="http://schemas.microsoft.com/office/drawing/2014/main" id="{CE9F6D2D-A95C-4E01-8B83-21AF1D666E75}"/>
              </a:ext>
            </a:extLst>
          </p:cNvPr>
          <p:cNvSpPr/>
          <p:nvPr/>
        </p:nvSpPr>
        <p:spPr>
          <a:xfrm>
            <a:off x="6467475" y="765175"/>
            <a:ext cx="1938338" cy="930275"/>
          </a:xfrm>
          <a:prstGeom prst="chevron">
            <a:avLst/>
          </a:prstGeom>
          <a:solidFill>
            <a:srgbClr val="2C5AB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Number Sentence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050925" y="2089150"/>
            <a:ext cx="1608138" cy="1573213"/>
            <a:chOff x="1051438" y="2089313"/>
            <a:chExt cx="1607818" cy="1572968"/>
          </a:xfrm>
        </p:grpSpPr>
        <p:pic>
          <p:nvPicPr>
            <p:cNvPr id="12306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1439" y="2089313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7" name="Picture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1439" y="2499900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8" name="Picture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1439" y="2910488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9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1438" y="3316203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0" name="Picture 4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050" y="2089313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1" name="Picture 4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050" y="2499900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2" name="Picture 4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050" y="2910488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3" name="Picture 4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049" y="3316203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4" name="Picture 4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3607" y="2089313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5" name="Picture 5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3607" y="2499900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6" name="Picture 5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3607" y="2910488"/>
              <a:ext cx="505649" cy="346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2724150" y="2041525"/>
            <a:ext cx="3730625" cy="1739900"/>
            <a:chOff x="2723814" y="2041307"/>
            <a:chExt cx="3730636" cy="1740777"/>
          </a:xfrm>
        </p:grpSpPr>
        <p:sp>
          <p:nvSpPr>
            <p:cNvPr id="12300" name="Answer 1"/>
            <p:cNvSpPr txBox="1">
              <a:spLocks noChangeArrowheads="1"/>
            </p:cNvSpPr>
            <p:nvPr/>
          </p:nvSpPr>
          <p:spPr bwMode="auto">
            <a:xfrm>
              <a:off x="2723814" y="2041307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2301" name="Answer 1"/>
            <p:cNvSpPr txBox="1">
              <a:spLocks noChangeArrowheads="1"/>
            </p:cNvSpPr>
            <p:nvPr/>
          </p:nvSpPr>
          <p:spPr bwMode="auto">
            <a:xfrm>
              <a:off x="5484313" y="2089313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grpSp>
          <p:nvGrpSpPr>
            <p:cNvPr id="12302" name="Group 58"/>
            <p:cNvGrpSpPr>
              <a:grpSpLocks/>
            </p:cNvGrpSpPr>
            <p:nvPr/>
          </p:nvGrpSpPr>
          <p:grpSpPr bwMode="auto">
            <a:xfrm>
              <a:off x="3641828" y="2731587"/>
              <a:ext cx="1607817" cy="346078"/>
              <a:chOff x="1051439" y="2089313"/>
              <a:chExt cx="1607817" cy="346078"/>
            </a:xfrm>
          </p:grpSpPr>
          <p:pic>
            <p:nvPicPr>
              <p:cNvPr id="12303" name="Picture 5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1439" y="2089313"/>
                <a:ext cx="505649" cy="3460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4" name="Picture 6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00050" y="2089313"/>
                <a:ext cx="505649" cy="3460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05" name="Picture 6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53607" y="2089313"/>
                <a:ext cx="505649" cy="3460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White box">
            <a:extLst>
              <a:ext uri="{FF2B5EF4-FFF2-40B4-BE49-F238E27FC236}">
                <a16:creationId xmlns:a16="http://schemas.microsoft.com/office/drawing/2014/main" id="{31348C6E-37A0-4631-8CC2-646A48A4449D}"/>
              </a:ext>
            </a:extLst>
          </p:cNvPr>
          <p:cNvSpPr/>
          <p:nvPr/>
        </p:nvSpPr>
        <p:spPr>
          <a:xfrm>
            <a:off x="755650" y="1905000"/>
            <a:ext cx="7632700" cy="1974850"/>
          </a:xfrm>
          <a:prstGeom prst="roundRect">
            <a:avLst>
              <a:gd name="adj" fmla="val 4529"/>
            </a:avLst>
          </a:prstGeom>
          <a:solidFill>
            <a:schemeClr val="bg1"/>
          </a:solidFill>
          <a:ln w="28575">
            <a:solidFill>
              <a:srgbClr val="598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bg1"/>
              </a:solidFill>
              <a:latin typeface="Twinkl ExtraBold" pitchFamily="2" charset="0"/>
            </a:endParaRPr>
          </a:p>
        </p:txBody>
      </p:sp>
      <p:sp>
        <p:nvSpPr>
          <p:cNvPr id="14" name="Answer 1"/>
          <p:cNvSpPr txBox="1">
            <a:spLocks noChangeArrowheads="1"/>
          </p:cNvSpPr>
          <p:nvPr/>
        </p:nvSpPr>
        <p:spPr bwMode="auto">
          <a:xfrm>
            <a:off x="6867525" y="2058988"/>
            <a:ext cx="912813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400">
                <a:solidFill>
                  <a:schemeClr val="tx1"/>
                </a:solidFill>
                <a:latin typeface="Twinkl SemiBold" pitchFamily="2" charset="0"/>
              </a:rPr>
              <a:t>6</a:t>
            </a:r>
          </a:p>
        </p:txBody>
      </p:sp>
      <p:sp>
        <p:nvSpPr>
          <p:cNvPr id="33" name="Home">
            <a:hlinkClick r:id="rId2" action="ppaction://hlinksldjump"/>
            <a:extLst>
              <a:ext uri="{FF2B5EF4-FFF2-40B4-BE49-F238E27FC236}">
                <a16:creationId xmlns:a16="http://schemas.microsoft.com/office/drawing/2014/main" id="{D410F94D-C5FB-4C4E-84EB-4E19026701EB}"/>
              </a:ext>
            </a:extLst>
          </p:cNvPr>
          <p:cNvSpPr/>
          <p:nvPr/>
        </p:nvSpPr>
        <p:spPr>
          <a:xfrm>
            <a:off x="755650" y="765175"/>
            <a:ext cx="1177925" cy="914400"/>
          </a:xfrm>
          <a:prstGeom prst="roundRect">
            <a:avLst>
              <a:gd name="adj" fmla="val 5682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rgbClr val="5983D7"/>
                </a:solidFill>
                <a:latin typeface="Twinkl ExtraBold" pitchFamily="2" charset="0"/>
              </a:rPr>
              <a:t>Home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55650" y="4041775"/>
            <a:ext cx="7632700" cy="1974850"/>
            <a:chOff x="755650" y="4041224"/>
            <a:chExt cx="7632700" cy="1975007"/>
          </a:xfrm>
        </p:grpSpPr>
        <p:sp>
          <p:nvSpPr>
            <p:cNvPr id="29" name="White box 2">
              <a:extLst>
                <a:ext uri="{FF2B5EF4-FFF2-40B4-BE49-F238E27FC236}">
                  <a16:creationId xmlns:a16="http://schemas.microsoft.com/office/drawing/2014/main" id="{40FF8094-F829-4A27-A45F-B3D19B024319}"/>
                </a:ext>
              </a:extLst>
            </p:cNvPr>
            <p:cNvSpPr/>
            <p:nvPr/>
          </p:nvSpPr>
          <p:spPr>
            <a:xfrm>
              <a:off x="755650" y="4041224"/>
              <a:ext cx="7632700" cy="1975007"/>
            </a:xfrm>
            <a:prstGeom prst="roundRect">
              <a:avLst>
                <a:gd name="adj" fmla="val 4529"/>
              </a:avLst>
            </a:prstGeom>
            <a:solidFill>
              <a:schemeClr val="bg1"/>
            </a:solidFill>
            <a:ln w="28575">
              <a:solidFill>
                <a:srgbClr val="5983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  <p:sp>
          <p:nvSpPr>
            <p:cNvPr id="13346" name="Answer 1"/>
            <p:cNvSpPr txBox="1">
              <a:spLocks noChangeArrowheads="1"/>
            </p:cNvSpPr>
            <p:nvPr/>
          </p:nvSpPr>
          <p:spPr bwMode="auto">
            <a:xfrm>
              <a:off x="6868065" y="4182342"/>
              <a:ext cx="912429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3347" name="Answer 1"/>
            <p:cNvSpPr txBox="1">
              <a:spLocks noChangeArrowheads="1"/>
            </p:cNvSpPr>
            <p:nvPr/>
          </p:nvSpPr>
          <p:spPr bwMode="auto">
            <a:xfrm>
              <a:off x="2970765" y="4182342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3348" name="Answer 1"/>
            <p:cNvSpPr txBox="1">
              <a:spLocks noChangeArrowheads="1"/>
            </p:cNvSpPr>
            <p:nvPr/>
          </p:nvSpPr>
          <p:spPr bwMode="auto">
            <a:xfrm>
              <a:off x="5452347" y="4182342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sp>
          <p:nvSpPr>
            <p:cNvPr id="13349" name="Answer 1"/>
            <p:cNvSpPr txBox="1">
              <a:spLocks noChangeArrowheads="1"/>
            </p:cNvSpPr>
            <p:nvPr/>
          </p:nvSpPr>
          <p:spPr bwMode="auto">
            <a:xfrm>
              <a:off x="4107962" y="4182342"/>
              <a:ext cx="912429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3350" name="Answer 1"/>
            <p:cNvSpPr txBox="1">
              <a:spLocks noChangeArrowheads="1"/>
            </p:cNvSpPr>
            <p:nvPr/>
          </p:nvSpPr>
          <p:spPr bwMode="auto">
            <a:xfrm>
              <a:off x="1097789" y="4182342"/>
              <a:ext cx="1415773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12</a:t>
              </a:r>
            </a:p>
          </p:txBody>
        </p:sp>
      </p:grpSp>
      <p:sp>
        <p:nvSpPr>
          <p:cNvPr id="41" name="START">
            <a:extLst>
              <a:ext uri="{FF2B5EF4-FFF2-40B4-BE49-F238E27FC236}">
                <a16:creationId xmlns:a16="http://schemas.microsoft.com/office/drawing/2014/main" id="{5307E9DC-6691-46FE-BC50-23B7663B6CE7}"/>
              </a:ext>
            </a:extLst>
          </p:cNvPr>
          <p:cNvSpPr/>
          <p:nvPr/>
        </p:nvSpPr>
        <p:spPr>
          <a:xfrm>
            <a:off x="2011363" y="765175"/>
            <a:ext cx="1482725" cy="930275"/>
          </a:xfrm>
          <a:prstGeom prst="homePlate">
            <a:avLst/>
          </a:prstGeom>
          <a:solidFill>
            <a:srgbClr val="7B9CD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Start</a:t>
            </a:r>
          </a:p>
        </p:txBody>
      </p:sp>
      <p:sp>
        <p:nvSpPr>
          <p:cNvPr id="42" name="Add">
            <a:extLst>
              <a:ext uri="{FF2B5EF4-FFF2-40B4-BE49-F238E27FC236}">
                <a16:creationId xmlns:a16="http://schemas.microsoft.com/office/drawing/2014/main" id="{C00C5CC0-ACAD-402D-8884-39CF49558FFE}"/>
              </a:ext>
            </a:extLst>
          </p:cNvPr>
          <p:cNvSpPr/>
          <p:nvPr/>
        </p:nvSpPr>
        <p:spPr>
          <a:xfrm>
            <a:off x="3194050" y="765175"/>
            <a:ext cx="1936750" cy="930275"/>
          </a:xfrm>
          <a:prstGeom prst="chevron">
            <a:avLst/>
          </a:prstGeom>
          <a:solidFill>
            <a:srgbClr val="5983D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Subtract</a:t>
            </a:r>
          </a:p>
        </p:txBody>
      </p:sp>
      <p:sp>
        <p:nvSpPr>
          <p:cNvPr id="43" name="Reveal">
            <a:extLst>
              <a:ext uri="{FF2B5EF4-FFF2-40B4-BE49-F238E27FC236}">
                <a16:creationId xmlns:a16="http://schemas.microsoft.com/office/drawing/2014/main" id="{4CCF0C30-65BB-4B92-8FE5-B18D87D42EB0}"/>
              </a:ext>
            </a:extLst>
          </p:cNvPr>
          <p:cNvSpPr/>
          <p:nvPr/>
        </p:nvSpPr>
        <p:spPr>
          <a:xfrm>
            <a:off x="4830763" y="765175"/>
            <a:ext cx="1938337" cy="930275"/>
          </a:xfrm>
          <a:prstGeom prst="chevron">
            <a:avLst/>
          </a:prstGeom>
          <a:solidFill>
            <a:srgbClr val="396BC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Reveal</a:t>
            </a:r>
          </a:p>
        </p:txBody>
      </p:sp>
      <p:sp>
        <p:nvSpPr>
          <p:cNvPr id="44" name="Sum">
            <a:extLst>
              <a:ext uri="{FF2B5EF4-FFF2-40B4-BE49-F238E27FC236}">
                <a16:creationId xmlns:a16="http://schemas.microsoft.com/office/drawing/2014/main" id="{659D9C2E-2041-43D1-A72D-C67F1938655D}"/>
              </a:ext>
            </a:extLst>
          </p:cNvPr>
          <p:cNvSpPr/>
          <p:nvPr/>
        </p:nvSpPr>
        <p:spPr>
          <a:xfrm>
            <a:off x="6467475" y="765175"/>
            <a:ext cx="1938338" cy="930275"/>
          </a:xfrm>
          <a:prstGeom prst="chevron">
            <a:avLst/>
          </a:prstGeom>
          <a:solidFill>
            <a:srgbClr val="2C5AB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Number Sentence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098550" y="2233613"/>
            <a:ext cx="1473200" cy="1343025"/>
            <a:chOff x="982525" y="2210640"/>
            <a:chExt cx="1473877" cy="1342490"/>
          </a:xfrm>
        </p:grpSpPr>
        <p:pic>
          <p:nvPicPr>
            <p:cNvPr id="13333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8674" y="2210640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4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2526" y="2584260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5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2525" y="2934608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6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2525" y="3320628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7" name="Picture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7216" y="2210640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8" name="Picture 5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1068" y="2584260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9" name="Picture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1067" y="2934608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0" name="Picture 5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1067" y="3320628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1" name="Picture 5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9609" y="2210640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2" name="Picture 6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3461" y="2584260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3" name="Picture 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3460" y="2934608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4" name="Picture 6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3460" y="3320628"/>
              <a:ext cx="416793" cy="232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2724150" y="2041525"/>
            <a:ext cx="3730625" cy="1739900"/>
            <a:chOff x="2723814" y="2041307"/>
            <a:chExt cx="3730636" cy="1740777"/>
          </a:xfrm>
        </p:grpSpPr>
        <p:sp>
          <p:nvSpPr>
            <p:cNvPr id="13324" name="Answer 1"/>
            <p:cNvSpPr txBox="1">
              <a:spLocks noChangeArrowheads="1"/>
            </p:cNvSpPr>
            <p:nvPr/>
          </p:nvSpPr>
          <p:spPr bwMode="auto">
            <a:xfrm>
              <a:off x="2723814" y="2041307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3325" name="Answer 1"/>
            <p:cNvSpPr txBox="1">
              <a:spLocks noChangeArrowheads="1"/>
            </p:cNvSpPr>
            <p:nvPr/>
          </p:nvSpPr>
          <p:spPr bwMode="auto">
            <a:xfrm>
              <a:off x="5484313" y="2089313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grpSp>
          <p:nvGrpSpPr>
            <p:cNvPr id="13326" name="Group 1"/>
            <p:cNvGrpSpPr>
              <a:grpSpLocks/>
            </p:cNvGrpSpPr>
            <p:nvPr/>
          </p:nvGrpSpPr>
          <p:grpSpPr bwMode="auto">
            <a:xfrm>
              <a:off x="3707122" y="2584260"/>
              <a:ext cx="1473876" cy="606122"/>
              <a:chOff x="3707122" y="2584260"/>
              <a:chExt cx="1473876" cy="606122"/>
            </a:xfrm>
          </p:grpSpPr>
          <p:pic>
            <p:nvPicPr>
              <p:cNvPr id="13327" name="Picture 6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13270" y="2584260"/>
                <a:ext cx="416793" cy="232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8" name="Picture 6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07122" y="2957880"/>
                <a:ext cx="416793" cy="232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9" name="Picture 6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41812" y="2584260"/>
                <a:ext cx="416793" cy="232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0" name="Picture 6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35664" y="2957880"/>
                <a:ext cx="416793" cy="232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1" name="Picture 6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64205" y="2584260"/>
                <a:ext cx="416793" cy="232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2" name="Picture 6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58057" y="2957880"/>
                <a:ext cx="416793" cy="2325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White box">
            <a:extLst>
              <a:ext uri="{FF2B5EF4-FFF2-40B4-BE49-F238E27FC236}">
                <a16:creationId xmlns:a16="http://schemas.microsoft.com/office/drawing/2014/main" id="{A03D040E-CA71-435F-A621-9EFFD1B5B69C}"/>
              </a:ext>
            </a:extLst>
          </p:cNvPr>
          <p:cNvSpPr/>
          <p:nvPr/>
        </p:nvSpPr>
        <p:spPr>
          <a:xfrm>
            <a:off x="755650" y="1905000"/>
            <a:ext cx="7632700" cy="1974850"/>
          </a:xfrm>
          <a:prstGeom prst="roundRect">
            <a:avLst>
              <a:gd name="adj" fmla="val 4529"/>
            </a:avLst>
          </a:prstGeom>
          <a:solidFill>
            <a:schemeClr val="bg1"/>
          </a:solidFill>
          <a:ln w="28575">
            <a:solidFill>
              <a:srgbClr val="598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schemeClr val="bg1"/>
              </a:solidFill>
              <a:latin typeface="Twinkl ExtraBold" pitchFamily="2" charset="0"/>
            </a:endParaRPr>
          </a:p>
        </p:txBody>
      </p:sp>
      <p:sp>
        <p:nvSpPr>
          <p:cNvPr id="14" name="Answer 1"/>
          <p:cNvSpPr txBox="1">
            <a:spLocks noChangeArrowheads="1"/>
          </p:cNvSpPr>
          <p:nvPr/>
        </p:nvSpPr>
        <p:spPr bwMode="auto">
          <a:xfrm>
            <a:off x="6877050" y="2058988"/>
            <a:ext cx="89535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400">
                <a:solidFill>
                  <a:schemeClr val="tx1"/>
                </a:solidFill>
                <a:latin typeface="Twinkl SemiBold" pitchFamily="2" charset="0"/>
              </a:rPr>
              <a:t>5</a:t>
            </a:r>
          </a:p>
        </p:txBody>
      </p:sp>
      <p:sp>
        <p:nvSpPr>
          <p:cNvPr id="33" name="Home">
            <a:hlinkClick r:id="rId2" action="ppaction://hlinksldjump"/>
            <a:extLst>
              <a:ext uri="{FF2B5EF4-FFF2-40B4-BE49-F238E27FC236}">
                <a16:creationId xmlns:a16="http://schemas.microsoft.com/office/drawing/2014/main" id="{45017D07-3A14-448E-BF95-2BB3C78DB4F2}"/>
              </a:ext>
            </a:extLst>
          </p:cNvPr>
          <p:cNvSpPr/>
          <p:nvPr/>
        </p:nvSpPr>
        <p:spPr>
          <a:xfrm>
            <a:off x="755650" y="765175"/>
            <a:ext cx="1177925" cy="914400"/>
          </a:xfrm>
          <a:prstGeom prst="roundRect">
            <a:avLst>
              <a:gd name="adj" fmla="val 5682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rgbClr val="5983D7"/>
                </a:solidFill>
                <a:latin typeface="Twinkl ExtraBold" pitchFamily="2" charset="0"/>
              </a:rPr>
              <a:t>Home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55650" y="4041775"/>
            <a:ext cx="7632700" cy="1974850"/>
            <a:chOff x="755650" y="4041224"/>
            <a:chExt cx="7632700" cy="1975007"/>
          </a:xfrm>
        </p:grpSpPr>
        <p:sp>
          <p:nvSpPr>
            <p:cNvPr id="29" name="White box 2">
              <a:extLst>
                <a:ext uri="{FF2B5EF4-FFF2-40B4-BE49-F238E27FC236}">
                  <a16:creationId xmlns:a16="http://schemas.microsoft.com/office/drawing/2014/main" id="{A62663B8-C520-437B-ABF3-F29736F55148}"/>
                </a:ext>
              </a:extLst>
            </p:cNvPr>
            <p:cNvSpPr/>
            <p:nvPr/>
          </p:nvSpPr>
          <p:spPr>
            <a:xfrm>
              <a:off x="755650" y="4041224"/>
              <a:ext cx="7632700" cy="1975007"/>
            </a:xfrm>
            <a:prstGeom prst="roundRect">
              <a:avLst>
                <a:gd name="adj" fmla="val 4529"/>
              </a:avLst>
            </a:prstGeom>
            <a:solidFill>
              <a:schemeClr val="bg1"/>
            </a:solidFill>
            <a:ln w="28575">
              <a:solidFill>
                <a:srgbClr val="5983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  <p:sp>
          <p:nvSpPr>
            <p:cNvPr id="14365" name="Answer 1"/>
            <p:cNvSpPr txBox="1">
              <a:spLocks noChangeArrowheads="1"/>
            </p:cNvSpPr>
            <p:nvPr/>
          </p:nvSpPr>
          <p:spPr bwMode="auto">
            <a:xfrm>
              <a:off x="6876881" y="4182342"/>
              <a:ext cx="89479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4366" name="Answer 1"/>
            <p:cNvSpPr txBox="1">
              <a:spLocks noChangeArrowheads="1"/>
            </p:cNvSpPr>
            <p:nvPr/>
          </p:nvSpPr>
          <p:spPr bwMode="auto">
            <a:xfrm>
              <a:off x="2996814" y="4182342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4367" name="Answer 1"/>
            <p:cNvSpPr txBox="1">
              <a:spLocks noChangeArrowheads="1"/>
            </p:cNvSpPr>
            <p:nvPr/>
          </p:nvSpPr>
          <p:spPr bwMode="auto">
            <a:xfrm>
              <a:off x="5452347" y="4182342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sp>
          <p:nvSpPr>
            <p:cNvPr id="14368" name="Answer 1"/>
            <p:cNvSpPr txBox="1">
              <a:spLocks noChangeArrowheads="1"/>
            </p:cNvSpPr>
            <p:nvPr/>
          </p:nvSpPr>
          <p:spPr bwMode="auto">
            <a:xfrm>
              <a:off x="4091932" y="4182342"/>
              <a:ext cx="944489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4369" name="Answer 1"/>
            <p:cNvSpPr txBox="1">
              <a:spLocks noChangeArrowheads="1"/>
            </p:cNvSpPr>
            <p:nvPr/>
          </p:nvSpPr>
          <p:spPr bwMode="auto">
            <a:xfrm>
              <a:off x="1347055" y="4182342"/>
              <a:ext cx="917239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9</a:t>
              </a:r>
            </a:p>
          </p:txBody>
        </p:sp>
      </p:grpSp>
      <p:sp>
        <p:nvSpPr>
          <p:cNvPr id="25" name="START">
            <a:extLst>
              <a:ext uri="{FF2B5EF4-FFF2-40B4-BE49-F238E27FC236}">
                <a16:creationId xmlns:a16="http://schemas.microsoft.com/office/drawing/2014/main" id="{9F210D3D-7BCF-4FD8-92AC-35E2A4474CD8}"/>
              </a:ext>
            </a:extLst>
          </p:cNvPr>
          <p:cNvSpPr/>
          <p:nvPr/>
        </p:nvSpPr>
        <p:spPr>
          <a:xfrm>
            <a:off x="2011363" y="765175"/>
            <a:ext cx="1482725" cy="930275"/>
          </a:xfrm>
          <a:prstGeom prst="homePlate">
            <a:avLst/>
          </a:prstGeom>
          <a:solidFill>
            <a:srgbClr val="7B9CD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Start</a:t>
            </a:r>
          </a:p>
        </p:txBody>
      </p:sp>
      <p:sp>
        <p:nvSpPr>
          <p:cNvPr id="39" name="Add">
            <a:extLst>
              <a:ext uri="{FF2B5EF4-FFF2-40B4-BE49-F238E27FC236}">
                <a16:creationId xmlns:a16="http://schemas.microsoft.com/office/drawing/2014/main" id="{A003433A-28E3-4491-A216-2F6D3C5BC8CC}"/>
              </a:ext>
            </a:extLst>
          </p:cNvPr>
          <p:cNvSpPr/>
          <p:nvPr/>
        </p:nvSpPr>
        <p:spPr>
          <a:xfrm>
            <a:off x="3194050" y="765175"/>
            <a:ext cx="1936750" cy="930275"/>
          </a:xfrm>
          <a:prstGeom prst="chevron">
            <a:avLst/>
          </a:prstGeom>
          <a:solidFill>
            <a:srgbClr val="5983D7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Subtract</a:t>
            </a:r>
          </a:p>
        </p:txBody>
      </p:sp>
      <p:sp>
        <p:nvSpPr>
          <p:cNvPr id="40" name="Reveal">
            <a:extLst>
              <a:ext uri="{FF2B5EF4-FFF2-40B4-BE49-F238E27FC236}">
                <a16:creationId xmlns:a16="http://schemas.microsoft.com/office/drawing/2014/main" id="{DCA39214-AAB7-4EEE-8FA3-EF9FAFA31D28}"/>
              </a:ext>
            </a:extLst>
          </p:cNvPr>
          <p:cNvSpPr/>
          <p:nvPr/>
        </p:nvSpPr>
        <p:spPr>
          <a:xfrm>
            <a:off x="4830763" y="765175"/>
            <a:ext cx="1938337" cy="930275"/>
          </a:xfrm>
          <a:prstGeom prst="chevron">
            <a:avLst/>
          </a:prstGeom>
          <a:solidFill>
            <a:srgbClr val="396BC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Reveal</a:t>
            </a:r>
          </a:p>
        </p:txBody>
      </p:sp>
      <p:sp>
        <p:nvSpPr>
          <p:cNvPr id="45" name="Sum">
            <a:extLst>
              <a:ext uri="{FF2B5EF4-FFF2-40B4-BE49-F238E27FC236}">
                <a16:creationId xmlns:a16="http://schemas.microsoft.com/office/drawing/2014/main" id="{9574C516-952A-4F10-9E91-FB705485447B}"/>
              </a:ext>
            </a:extLst>
          </p:cNvPr>
          <p:cNvSpPr/>
          <p:nvPr/>
        </p:nvSpPr>
        <p:spPr>
          <a:xfrm>
            <a:off x="6467475" y="765175"/>
            <a:ext cx="1938338" cy="930275"/>
          </a:xfrm>
          <a:prstGeom prst="chevron">
            <a:avLst/>
          </a:prstGeom>
          <a:solidFill>
            <a:srgbClr val="2C5AB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Twinkl ExtraBold" pitchFamily="2" charset="0"/>
              </a:rPr>
              <a:t>Number Sentence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044575" y="2335213"/>
            <a:ext cx="1803400" cy="1104900"/>
            <a:chOff x="908330" y="2077797"/>
            <a:chExt cx="1944302" cy="1191110"/>
          </a:xfrm>
        </p:grpSpPr>
        <p:pic>
          <p:nvPicPr>
            <p:cNvPr id="14355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175" y="2077797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6" name="Picture 4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175" y="2506480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7" name="Picture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8330" y="2935163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8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595" y="2089313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9" name="Picture 4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595" y="2517996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0" name="Picture 4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4750" y="2946679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1" name="Picture 4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8006" y="2952074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2" name="Picture 4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0198" y="2089313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3" name="Picture 4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0198" y="2517996"/>
              <a:ext cx="534626" cy="31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971800" y="2041525"/>
            <a:ext cx="3482975" cy="1739900"/>
            <a:chOff x="2971725" y="2041307"/>
            <a:chExt cx="3482725" cy="1740777"/>
          </a:xfrm>
        </p:grpSpPr>
        <p:sp>
          <p:nvSpPr>
            <p:cNvPr id="14348" name="Answer 1"/>
            <p:cNvSpPr txBox="1">
              <a:spLocks noChangeArrowheads="1"/>
            </p:cNvSpPr>
            <p:nvPr/>
          </p:nvSpPr>
          <p:spPr bwMode="auto">
            <a:xfrm>
              <a:off x="2971725" y="2041307"/>
              <a:ext cx="679994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-</a:t>
              </a:r>
            </a:p>
          </p:txBody>
        </p:sp>
        <p:sp>
          <p:nvSpPr>
            <p:cNvPr id="14349" name="Answer 1"/>
            <p:cNvSpPr txBox="1">
              <a:spLocks noChangeArrowheads="1"/>
            </p:cNvSpPr>
            <p:nvPr/>
          </p:nvSpPr>
          <p:spPr bwMode="auto">
            <a:xfrm>
              <a:off x="5484313" y="2089313"/>
              <a:ext cx="970137" cy="1692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400">
                  <a:solidFill>
                    <a:schemeClr val="tx1"/>
                  </a:solidFill>
                  <a:latin typeface="Twinkl SemiBold" pitchFamily="2" charset="0"/>
                </a:rPr>
                <a:t>=</a:t>
              </a:r>
            </a:p>
          </p:txBody>
        </p:sp>
        <p:grpSp>
          <p:nvGrpSpPr>
            <p:cNvPr id="14350" name="Group 50"/>
            <p:cNvGrpSpPr>
              <a:grpSpLocks/>
            </p:cNvGrpSpPr>
            <p:nvPr/>
          </p:nvGrpSpPr>
          <p:grpSpPr bwMode="auto">
            <a:xfrm>
              <a:off x="3992533" y="2515550"/>
              <a:ext cx="1150966" cy="702084"/>
              <a:chOff x="913175" y="2077797"/>
              <a:chExt cx="1241046" cy="757032"/>
            </a:xfrm>
          </p:grpSpPr>
          <p:pic>
            <p:nvPicPr>
              <p:cNvPr id="14351" name="Picture 5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3175" y="2077797"/>
                <a:ext cx="534626" cy="3168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2" name="Picture 5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3175" y="2506480"/>
                <a:ext cx="534626" cy="3168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3" name="Picture 5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19595" y="2089313"/>
                <a:ext cx="534626" cy="3168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54" name="Picture 5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19595" y="2517996"/>
                <a:ext cx="534626" cy="3168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9BE9C5-E40B-4A0F-AC2D-DF350390C6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E4862DA-946A-4331-B5D9-C8C6ABD9DB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B2FC08-5CDE-45C6-8FE0-3CE4619B5924}">
  <ds:schemaRefs>
    <ds:schemaRef ds:uri="bb044fed-4f04-426b-90a2-132be3e04469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1481</TotalTime>
  <Words>87</Words>
  <Application>Microsoft Office PowerPoint</Application>
  <PresentationFormat>On-screen Show (4:3)</PresentationFormat>
  <Paragraphs>79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Twinkl SemiBold</vt:lpstr>
      <vt:lpstr>Arial</vt:lpstr>
      <vt:lpstr>Twinkl ExtraBold</vt:lpstr>
      <vt:lpstr>Twinkl</vt:lpstr>
      <vt:lpstr>Calibri</vt:lpstr>
      <vt:lpstr>Sassoon Infant Rg</vt:lpstr>
      <vt:lpstr>Office Theme</vt:lpstr>
      <vt:lpstr>PowerPoint Presentation</vt:lpstr>
      <vt:lpstr>Choose an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190</cp:revision>
  <dcterms:created xsi:type="dcterms:W3CDTF">2014-10-01T16:09:27Z</dcterms:created>
  <dcterms:modified xsi:type="dcterms:W3CDTF">2021-01-25T11:33:58Z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