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81" r:id="rId2"/>
    <p:sldId id="258" r:id="rId3"/>
    <p:sldId id="264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67" r:id="rId15"/>
  </p:sldIdLst>
  <p:sldSz cx="9144000" cy="6858000" type="screen4x3"/>
  <p:notesSz cx="6858000" cy="9144000"/>
  <p:embeddedFontLst>
    <p:embeddedFont>
      <p:font typeface="Twinkl SemiBold" pitchFamily="2" charset="0"/>
      <p:bold r:id="rId18"/>
    </p:embeddedFont>
    <p:embeddedFont>
      <p:font typeface="Tuffy-TTF" panose="020B0603060100000000" charset="0"/>
      <p:regular r:id="rId19"/>
      <p:bold r:id="rId20"/>
      <p:italic r:id="rId21"/>
      <p:boldItalic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Twinkl" panose="020B0604020202020204" pitchFamily="2" charset="0"/>
      <p:regular r:id="rId27"/>
      <p:bold r:id="rId28"/>
    </p:embeddedFont>
    <p:embeddedFont>
      <p:font typeface="Tuffy" panose="020B0603060100000000" pitchFamily="34" charset="0"/>
      <p:regular r:id="rId29"/>
      <p:bold r:id="rId30"/>
      <p:italic r:id="rId31"/>
      <p:boldItalic r:id="rId32"/>
    </p:embeddedFont>
    <p:embeddedFont>
      <p:font typeface="Sassoon Infant Rg" panose="02000503030000020003" pitchFamily="50" charset="0"/>
      <p:regular r:id="rId33"/>
      <p:bold r:id="rId3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B001"/>
    <a:srgbClr val="013F7C"/>
    <a:srgbClr val="DE1E5A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53" d="100"/>
          <a:sy n="53" d="100"/>
        </p:scale>
        <p:origin x="1325" y="29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font" Target="fonts/font1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font" Target="fonts/font16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font" Target="fonts/font15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2DB6E1E-EFDC-4BFC-9D4C-FE1079170091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EA14418-5AC1-4C26-A71C-F84D776182C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2A20E37-996B-4ED1-9BFD-FF9479558236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C08B74B-B460-4F62-B380-C045534B841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/>
              <a:t>Click on the image to play the video.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D66A0D1-F6BB-4C54-8DB4-E694BBFDEF48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8499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9468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2419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647610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3029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ideo" Target="file:///C:\Users\gareth.lent\Desktop\t-t-4795-how-chinese-new-year-is-celebrated-photo-powerpoint-\Dragon%20Dance.avi" TargetMode="Externa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"/>
          <p:cNvSpPr>
            <a:spLocks noGrp="1"/>
          </p:cNvSpPr>
          <p:nvPr>
            <p:ph type="title"/>
          </p:nvPr>
        </p:nvSpPr>
        <p:spPr>
          <a:xfrm>
            <a:off x="457200" y="608013"/>
            <a:ext cx="8220075" cy="652462"/>
          </a:xfrm>
        </p:spPr>
        <p:txBody>
          <a:bodyPr/>
          <a:lstStyle/>
          <a:p>
            <a:pPr algn="ctr"/>
            <a:r>
              <a:rPr lang="en-GB" altLang="en-US" sz="2800" smtClean="0">
                <a:solidFill>
                  <a:schemeClr val="accent1"/>
                </a:solidFill>
                <a:latin typeface="Tuffy-TTF"/>
                <a:ea typeface="Tuffy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921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400" y="256857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400" y="381158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400" y="2560638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400" y="137001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525" y="137001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425" y="1898650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675" y="1898650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6" name="Title 2"/>
          <p:cNvSpPr>
            <a:spLocks/>
          </p:cNvSpPr>
          <p:nvPr/>
        </p:nvSpPr>
        <p:spPr bwMode="auto">
          <a:xfrm>
            <a:off x="457200" y="6283325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bg1"/>
                </a:solidFill>
                <a:latin typeface="Tuffy-TTF"/>
                <a:ea typeface="Tuffy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7113" y="1370013"/>
            <a:ext cx="2195512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</a:t>
            </a:r>
          </a:p>
        </p:txBody>
      </p:sp>
      <p:grpSp>
        <p:nvGrpSpPr>
          <p:cNvPr id="9228" name="Group 17"/>
          <p:cNvGrpSpPr>
            <a:grpSpLocks/>
          </p:cNvGrpSpPr>
          <p:nvPr/>
        </p:nvGrpSpPr>
        <p:grpSpPr bwMode="auto">
          <a:xfrm>
            <a:off x="5730875" y="3889375"/>
            <a:ext cx="2571750" cy="1601788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5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235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229" name="Group 20"/>
          <p:cNvGrpSpPr>
            <a:grpSpLocks/>
          </p:cNvGrpSpPr>
          <p:nvPr/>
        </p:nvGrpSpPr>
        <p:grpSpPr bwMode="auto">
          <a:xfrm>
            <a:off x="6137275" y="3157538"/>
            <a:ext cx="2165350" cy="647700"/>
            <a:chOff x="6164808" y="2589878"/>
            <a:chExt cx="2165459" cy="647296"/>
          </a:xfrm>
        </p:grpSpPr>
        <p:pic>
          <p:nvPicPr>
            <p:cNvPr id="9232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60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230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2833688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Dragon Dances</a:t>
            </a:r>
          </a:p>
        </p:txBody>
      </p:sp>
      <p:pic>
        <p:nvPicPr>
          <p:cNvPr id="10243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37"/>
          <a:stretch>
            <a:fillRect/>
          </a:stretch>
        </p:blipFill>
        <p:spPr bwMode="auto">
          <a:xfrm>
            <a:off x="539750" y="1308100"/>
            <a:ext cx="8067675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kennymatic 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AbiHaigh (@Youtube.com) - granted under creative commons licence – attribution</a:t>
            </a:r>
          </a:p>
        </p:txBody>
      </p:sp>
      <p:pic>
        <p:nvPicPr>
          <p:cNvPr id="9" name="Dragon Dance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963" y="765175"/>
            <a:ext cx="6950075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Lion Dances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KWSW (@flickr.com) - granted under creative commons licence – attribution</a:t>
            </a:r>
          </a:p>
        </p:txBody>
      </p:sp>
      <p:pic>
        <p:nvPicPr>
          <p:cNvPr id="13316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8" b="5544"/>
          <a:stretch>
            <a:fillRect/>
          </a:stretch>
        </p:blipFill>
        <p:spPr bwMode="auto">
          <a:xfrm>
            <a:off x="539750" y="1230313"/>
            <a:ext cx="8064500" cy="497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54927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smtClean="0">
                <a:solidFill>
                  <a:srgbClr val="FAB001"/>
                </a:solidFill>
              </a:rPr>
              <a:t>House Cleaning to Sweep Away </a:t>
            </a:r>
            <a:br>
              <a:rPr lang="en-GB" altLang="en-US" sz="3600" smtClean="0">
                <a:solidFill>
                  <a:srgbClr val="FAB001"/>
                </a:solidFill>
              </a:rPr>
            </a:br>
            <a:r>
              <a:rPr lang="en-GB" altLang="en-US" sz="3600" smtClean="0">
                <a:solidFill>
                  <a:srgbClr val="FAB001"/>
                </a:solidFill>
              </a:rPr>
              <a:t>Bad Fortune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Frederuc Poirot (@flickr.com) - granted under creative commons licence – attribution</a:t>
            </a:r>
          </a:p>
        </p:txBody>
      </p:sp>
      <p:pic>
        <p:nvPicPr>
          <p:cNvPr id="14340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85"/>
          <a:stretch>
            <a:fillRect/>
          </a:stretch>
        </p:blipFill>
        <p:spPr bwMode="auto">
          <a:xfrm>
            <a:off x="539750" y="1547813"/>
            <a:ext cx="8058150" cy="465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Offerings to the Kitchen God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eggiepooh (@flickr.com) - granted under creative commons licence – attribution</a:t>
            </a:r>
          </a:p>
        </p:txBody>
      </p:sp>
      <p:pic>
        <p:nvPicPr>
          <p:cNvPr id="15364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80"/>
          <a:stretch>
            <a:fillRect/>
          </a:stretch>
        </p:blipFill>
        <p:spPr bwMode="auto">
          <a:xfrm>
            <a:off x="2720975" y="1331913"/>
            <a:ext cx="37020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Lanterns Are Lit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pellesten (@flickr.com) - granted under creative commons licence – attribution</a:t>
            </a:r>
          </a:p>
        </p:txBody>
      </p:sp>
      <p:pic>
        <p:nvPicPr>
          <p:cNvPr id="16388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64"/>
          <a:stretch>
            <a:fillRect/>
          </a:stretch>
        </p:blipFill>
        <p:spPr bwMode="auto">
          <a:xfrm>
            <a:off x="539750" y="1276350"/>
            <a:ext cx="8054975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Rice Dumplings Are Eaten</a:t>
            </a: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avlxyz (@flickr.com) - granted under creative commons licence – attribution</a:t>
            </a:r>
          </a:p>
        </p:txBody>
      </p:sp>
      <p:pic>
        <p:nvPicPr>
          <p:cNvPr id="17412" name="Picture 5" descr="13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94" b="13422"/>
          <a:stretch>
            <a:fillRect/>
          </a:stretch>
        </p:blipFill>
        <p:spPr bwMode="auto">
          <a:xfrm>
            <a:off x="539750" y="1322388"/>
            <a:ext cx="8064500" cy="487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Fire Crackers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vpickering (@flickr.com) - granted under creative commons licence – attribution</a:t>
            </a:r>
          </a:p>
        </p:txBody>
      </p:sp>
      <p:pic>
        <p:nvPicPr>
          <p:cNvPr id="18436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138" y="1339850"/>
            <a:ext cx="4403725" cy="486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Red Envelopes</a:t>
            </a: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imtfi (@flickr.com) - granted under creative commons licence – attribution</a:t>
            </a:r>
          </a:p>
        </p:txBody>
      </p:sp>
      <p:pic>
        <p:nvPicPr>
          <p:cNvPr id="19460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69" b="4922"/>
          <a:stretch>
            <a:fillRect/>
          </a:stretch>
        </p:blipFill>
        <p:spPr bwMode="auto">
          <a:xfrm>
            <a:off x="2120900" y="1281113"/>
            <a:ext cx="4902200" cy="491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Traditional Dancing</a:t>
            </a: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yewenyi (@flickr.com) - granted under creative commons licence – attribution</a:t>
            </a:r>
          </a:p>
        </p:txBody>
      </p:sp>
      <p:pic>
        <p:nvPicPr>
          <p:cNvPr id="20484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1850" y="1260475"/>
            <a:ext cx="4930775" cy="494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Fireworks</a:t>
            </a: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stoneflower (@flickr.com) - granted under creative commons licence – attribution</a:t>
            </a:r>
          </a:p>
        </p:txBody>
      </p:sp>
      <p:pic>
        <p:nvPicPr>
          <p:cNvPr id="21508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8" y="1222375"/>
            <a:ext cx="7477125" cy="497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24</TotalTime>
  <Words>277</Words>
  <Application>Microsoft Office PowerPoint</Application>
  <PresentationFormat>On-screen Show (4:3)</PresentationFormat>
  <Paragraphs>29</Paragraphs>
  <Slides>14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Twinkl SemiBold</vt:lpstr>
      <vt:lpstr>Tuffy-TTF</vt:lpstr>
      <vt:lpstr>Calibri</vt:lpstr>
      <vt:lpstr>Twinkl</vt:lpstr>
      <vt:lpstr>Tuffy</vt:lpstr>
      <vt:lpstr>Sassoon Infant Rg</vt:lpstr>
      <vt:lpstr>Office Theme</vt:lpstr>
      <vt:lpstr>Guidance for Video/Audio in PowerPoints</vt:lpstr>
      <vt:lpstr>PowerPoint Presentation</vt:lpstr>
      <vt:lpstr>Dragon Dances</vt:lpstr>
      <vt:lpstr>PowerPoint Presentation</vt:lpstr>
      <vt:lpstr>Lion Dances</vt:lpstr>
      <vt:lpstr>House Cleaning to Sweep Away  Bad Fortune</vt:lpstr>
      <vt:lpstr>Offerings to the Kitchen God</vt:lpstr>
      <vt:lpstr>Lanterns Are Lit</vt:lpstr>
      <vt:lpstr>Rice Dumplings Are Eaten</vt:lpstr>
      <vt:lpstr>Fire Crackers</vt:lpstr>
      <vt:lpstr>Red Envelopes</vt:lpstr>
      <vt:lpstr>Traditional Dancing</vt:lpstr>
      <vt:lpstr>Fireworks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Harwood</dc:creator>
  <cp:lastModifiedBy>Janine Nayler</cp:lastModifiedBy>
  <cp:revision>5</cp:revision>
  <dcterms:created xsi:type="dcterms:W3CDTF">2018-02-05T13:00:05Z</dcterms:created>
  <dcterms:modified xsi:type="dcterms:W3CDTF">2021-01-25T15:59:28Z</dcterms:modified>
</cp:coreProperties>
</file>