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740" autoAdjust="0"/>
    <p:restoredTop sz="94639" autoAdjust="0"/>
  </p:normalViewPr>
  <p:slideViewPr>
    <p:cSldViewPr>
      <p:cViewPr varScale="1">
        <p:scale>
          <a:sx n="53" d="100"/>
          <a:sy n="53" d="100"/>
        </p:scale>
        <p:origin x="1642" y="4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2.fntdata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1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4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font" Target="fonts/font3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E068E8-11AC-4759-8151-01485CA06E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405A2D-44A5-45B4-BDDD-3FFDF823F2AD}" type="datetimeFigureOut">
              <a:rPr lang="en-GB"/>
              <a:pPr>
                <a:defRPr/>
              </a:pPr>
              <a:t>11/02/2021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12A04C-1212-4110-B068-F0F440D34F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6D1E16-30CC-43F8-A47C-A21CFF9E9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AC36F0-DF1B-41E5-BC18-990F219F81F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8407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E068E8-11AC-4759-8151-01485CA06E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D58A0E-FE24-47E4-A2D3-B65ABBA9C8A4}" type="datetimeFigureOut">
              <a:rPr lang="en-GB"/>
              <a:pPr>
                <a:defRPr/>
              </a:pPr>
              <a:t>11/02/2021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12A04C-1212-4110-B068-F0F440D34F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6D1E16-30CC-43F8-A47C-A21CFF9E9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A8076-DCAD-4B65-B4D8-551711C68AD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9929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E068E8-11AC-4759-8151-01485CA06E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EB509C-18F1-4C12-818C-09EFA94B7863}" type="datetimeFigureOut">
              <a:rPr lang="en-GB"/>
              <a:pPr>
                <a:defRPr/>
              </a:pPr>
              <a:t>11/02/2021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12A04C-1212-4110-B068-F0F440D34F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6D1E16-30CC-43F8-A47C-A21CFF9E9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5769F5-0254-42E2-8BC4-C9A19F56A82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3846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DE068E8-11AC-4759-8151-01485CA06E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3C35A2-8E3F-424B-9391-43BC7B9CE19D}" type="datetimeFigureOut">
              <a:rPr lang="en-GB"/>
              <a:pPr>
                <a:defRPr/>
              </a:pPr>
              <a:t>11/02/2021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212A04C-1212-4110-B068-F0F440D34F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06D1E16-30CC-43F8-A47C-A21CFF9E9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DC69C8-4208-4BDE-983F-BA2ADA6E8E0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2718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5DE068E8-11AC-4759-8151-01485CA06E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2D9FBF-020A-4F39-8095-08E195546A47}" type="datetimeFigureOut">
              <a:rPr lang="en-GB"/>
              <a:pPr>
                <a:defRPr/>
              </a:pPr>
              <a:t>11/02/2021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1212A04C-1212-4110-B068-F0F440D34F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006D1E16-30CC-43F8-A47C-A21CFF9E9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855B3-292C-4A8B-9D09-F988756389E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2945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5DE068E8-11AC-4759-8151-01485CA06E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005885-AE94-4863-A22B-50A951B052C1}" type="datetimeFigureOut">
              <a:rPr lang="en-GB"/>
              <a:pPr>
                <a:defRPr/>
              </a:pPr>
              <a:t>11/02/2021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1212A04C-1212-4110-B068-F0F440D34F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06D1E16-30CC-43F8-A47C-A21CFF9E9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F9AD3D-282F-4AAF-92C4-8E0A6B3446E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5630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5DE068E8-11AC-4759-8151-01485CA06E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66B66-8E75-4D3B-A0AD-12D2AF48EB1B}" type="datetimeFigureOut">
              <a:rPr lang="en-GB"/>
              <a:pPr>
                <a:defRPr/>
              </a:pPr>
              <a:t>11/02/2021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212A04C-1212-4110-B068-F0F440D34F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06D1E16-30CC-43F8-A47C-A21CFF9E9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9104A2-27F0-40EE-878C-FAC64A2143F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95013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DE068E8-11AC-4759-8151-01485CA06E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70FED3-1238-4F06-9A01-7826FF97D9A7}" type="datetimeFigureOut">
              <a:rPr lang="en-GB"/>
              <a:pPr>
                <a:defRPr/>
              </a:pPr>
              <a:t>11/02/2021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212A04C-1212-4110-B068-F0F440D34F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06D1E16-30CC-43F8-A47C-A21CFF9E9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BBABB5-F5E4-4E7B-A321-005FED3D1B0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4499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DE068E8-11AC-4759-8151-01485CA06E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A8A6D7-2BE5-44AE-9C9D-0E7960002ACC}" type="datetimeFigureOut">
              <a:rPr lang="en-GB"/>
              <a:pPr>
                <a:defRPr/>
              </a:pPr>
              <a:t>11/02/2021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212A04C-1212-4110-B068-F0F440D34F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06D1E16-30CC-43F8-A47C-A21CFF9E9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D1D7DE-1829-40C6-8198-7012CE1A5B2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47973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E068E8-11AC-4759-8151-01485CA06E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9604F6-78AE-4BBF-8593-13DC1DA530C2}" type="datetimeFigureOut">
              <a:rPr lang="en-GB"/>
              <a:pPr>
                <a:defRPr/>
              </a:pPr>
              <a:t>11/02/2021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12A04C-1212-4110-B068-F0F440D34F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6D1E16-30CC-43F8-A47C-A21CFF9E9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BBC4E-1E75-4062-84A7-4C1C257F01D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5790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E068E8-11AC-4759-8151-01485CA06E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99A716-BD86-4F52-B307-DCD9F5027161}" type="datetimeFigureOut">
              <a:rPr lang="en-GB"/>
              <a:pPr>
                <a:defRPr/>
              </a:pPr>
              <a:t>11/02/2021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12A04C-1212-4110-B068-F0F440D34F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6D1E16-30CC-43F8-A47C-A21CFF9E9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61459-A6A7-409C-9E82-D8958E8996C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1655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E068E8-11AC-4759-8151-01485CA06E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2314C08-D82A-446F-B707-2A56565583C1}" type="datetimeFigureOut">
              <a:rPr lang="en-GB"/>
              <a:pPr>
                <a:defRPr/>
              </a:pPr>
              <a:t>11/02/2021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12A04C-1212-4110-B068-F0F440D34F9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6D1E16-30CC-43F8-A47C-A21CFF9E98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FFB23C2-0905-4C74-853F-BBF6A26C544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950D198-DBE5-4B3D-9C37-E7956D432393}"/>
              </a:ext>
            </a:extLst>
          </p:cNvPr>
          <p:cNvSpPr/>
          <p:nvPr/>
        </p:nvSpPr>
        <p:spPr>
          <a:xfrm>
            <a:off x="900113" y="6165850"/>
            <a:ext cx="7416800" cy="2873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9E0B152-7AA9-49F3-8FBB-E5E1E31E453C}"/>
              </a:ext>
            </a:extLst>
          </p:cNvPr>
          <p:cNvSpPr txBox="1">
            <a:spLocks/>
          </p:cNvSpPr>
          <p:nvPr/>
        </p:nvSpPr>
        <p:spPr>
          <a:xfrm>
            <a:off x="900113" y="6165850"/>
            <a:ext cx="7488237" cy="3222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1400" dirty="0">
                <a:latin typeface="Arial" pitchFamily="34" charset="0"/>
                <a:cs typeface="Arial" pitchFamily="34" charset="0"/>
              </a:rPr>
              <a:t>Photo courtesy of 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LindaH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(@flickr.com) - granted under creative commons licence - attribution</a:t>
            </a:r>
          </a:p>
        </p:txBody>
      </p:sp>
      <p:pic>
        <p:nvPicPr>
          <p:cNvPr id="2052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620713"/>
            <a:ext cx="7202487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55A42AA-F14A-43A3-9DBF-49C6AE176D7B}"/>
              </a:ext>
            </a:extLst>
          </p:cNvPr>
          <p:cNvSpPr/>
          <p:nvPr/>
        </p:nvSpPr>
        <p:spPr>
          <a:xfrm>
            <a:off x="900113" y="6165850"/>
            <a:ext cx="7416800" cy="2873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F5B48249-5EC6-444A-99BD-E77F99123E75}"/>
              </a:ext>
            </a:extLst>
          </p:cNvPr>
          <p:cNvSpPr txBox="1">
            <a:spLocks/>
          </p:cNvSpPr>
          <p:nvPr/>
        </p:nvSpPr>
        <p:spPr>
          <a:xfrm>
            <a:off x="900113" y="6165850"/>
            <a:ext cx="7488237" cy="322263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1400" dirty="0">
                <a:latin typeface="Arial" pitchFamily="34" charset="0"/>
                <a:cs typeface="Arial" pitchFamily="34" charset="0"/>
              </a:rPr>
              <a:t>Photo courtesy of 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isawnyu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(@flickr.com) - granted under creative commons licence - attribution</a:t>
            </a:r>
          </a:p>
        </p:txBody>
      </p:sp>
      <p:pic>
        <p:nvPicPr>
          <p:cNvPr id="3076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692150"/>
            <a:ext cx="7129462" cy="534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988997F-591B-49CB-A7AE-2557FE62C29E}"/>
              </a:ext>
            </a:extLst>
          </p:cNvPr>
          <p:cNvSpPr/>
          <p:nvPr/>
        </p:nvSpPr>
        <p:spPr>
          <a:xfrm>
            <a:off x="900113" y="6165850"/>
            <a:ext cx="7416800" cy="2873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663FEE4-5342-46D7-ADC5-602112802519}"/>
              </a:ext>
            </a:extLst>
          </p:cNvPr>
          <p:cNvSpPr txBox="1">
            <a:spLocks/>
          </p:cNvSpPr>
          <p:nvPr/>
        </p:nvSpPr>
        <p:spPr>
          <a:xfrm>
            <a:off x="900113" y="6165850"/>
            <a:ext cx="7488237" cy="322263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1400" dirty="0">
                <a:latin typeface="Arial" pitchFamily="34" charset="0"/>
                <a:cs typeface="Arial" pitchFamily="34" charset="0"/>
              </a:rPr>
              <a:t>Photo courtesy of 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ahisgett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(@flickr.com) - granted under creative commons licence - attribution</a:t>
            </a:r>
          </a:p>
        </p:txBody>
      </p:sp>
      <p:pic>
        <p:nvPicPr>
          <p:cNvPr id="4100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3" y="908050"/>
            <a:ext cx="7559675" cy="504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7215E41-D598-4115-9412-94385A3BAF93}"/>
              </a:ext>
            </a:extLst>
          </p:cNvPr>
          <p:cNvSpPr/>
          <p:nvPr/>
        </p:nvSpPr>
        <p:spPr>
          <a:xfrm>
            <a:off x="900113" y="6165850"/>
            <a:ext cx="7416800" cy="2873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4B906522-D649-4FDB-B3EE-AE30B41B6363}"/>
              </a:ext>
            </a:extLst>
          </p:cNvPr>
          <p:cNvSpPr txBox="1">
            <a:spLocks/>
          </p:cNvSpPr>
          <p:nvPr/>
        </p:nvSpPr>
        <p:spPr>
          <a:xfrm>
            <a:off x="900113" y="6165850"/>
            <a:ext cx="7488237" cy="322263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1400" dirty="0">
                <a:latin typeface="Arial" pitchFamily="34" charset="0"/>
                <a:cs typeface="Arial" pitchFamily="34" charset="0"/>
              </a:rPr>
              <a:t>Photo courtesy of 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isawnyu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(@flickr.com) - granted under creative commons licence - attribution</a:t>
            </a:r>
          </a:p>
        </p:txBody>
      </p:sp>
      <p:pic>
        <p:nvPicPr>
          <p:cNvPr id="5124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519113"/>
            <a:ext cx="4605338" cy="558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A30329E-1F7F-46BA-90C3-D751050A9F96}"/>
              </a:ext>
            </a:extLst>
          </p:cNvPr>
          <p:cNvSpPr/>
          <p:nvPr/>
        </p:nvSpPr>
        <p:spPr>
          <a:xfrm>
            <a:off x="900113" y="6165850"/>
            <a:ext cx="7416800" cy="2873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AB01E9B7-CAB5-4807-AAAA-0A8E2437A4F5}"/>
              </a:ext>
            </a:extLst>
          </p:cNvPr>
          <p:cNvSpPr txBox="1">
            <a:spLocks/>
          </p:cNvSpPr>
          <p:nvPr/>
        </p:nvSpPr>
        <p:spPr>
          <a:xfrm>
            <a:off x="900113" y="6165850"/>
            <a:ext cx="7488237" cy="322263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1400" dirty="0">
                <a:latin typeface="Arial" pitchFamily="34" charset="0"/>
                <a:cs typeface="Arial" pitchFamily="34" charset="0"/>
              </a:rPr>
              <a:t>Photo courtesy of 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amata_es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(@flickr.com) - granted under creative commons licence - attribution</a:t>
            </a:r>
          </a:p>
        </p:txBody>
      </p:sp>
      <p:pic>
        <p:nvPicPr>
          <p:cNvPr id="6148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566738"/>
            <a:ext cx="7272338" cy="545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842C5FD-353B-441D-9F33-9B9CCB403058}"/>
              </a:ext>
            </a:extLst>
          </p:cNvPr>
          <p:cNvSpPr/>
          <p:nvPr/>
        </p:nvSpPr>
        <p:spPr>
          <a:xfrm>
            <a:off x="900113" y="6165850"/>
            <a:ext cx="7416800" cy="2873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575C23AB-9CED-4EFF-A750-BB182EBAF7BC}"/>
              </a:ext>
            </a:extLst>
          </p:cNvPr>
          <p:cNvSpPr txBox="1">
            <a:spLocks/>
          </p:cNvSpPr>
          <p:nvPr/>
        </p:nvSpPr>
        <p:spPr>
          <a:xfrm>
            <a:off x="900113" y="6165850"/>
            <a:ext cx="7488237" cy="322263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1400" dirty="0">
                <a:latin typeface="Arial" pitchFamily="34" charset="0"/>
                <a:cs typeface="Arial" pitchFamily="34" charset="0"/>
              </a:rPr>
              <a:t>Photo courtesy of  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Roberto_venturini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(@flickr.com) - granted under creative commons licence - attribution</a:t>
            </a:r>
          </a:p>
        </p:txBody>
      </p:sp>
      <p:pic>
        <p:nvPicPr>
          <p:cNvPr id="7172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963" y="1268413"/>
            <a:ext cx="7823200" cy="422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3E21B47-CE30-494B-B485-C25648860F0A}"/>
              </a:ext>
            </a:extLst>
          </p:cNvPr>
          <p:cNvSpPr/>
          <p:nvPr/>
        </p:nvSpPr>
        <p:spPr>
          <a:xfrm>
            <a:off x="900113" y="6165850"/>
            <a:ext cx="7416800" cy="2873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5A2E0A3-D4DA-43FB-840B-93B95283B0A7}"/>
              </a:ext>
            </a:extLst>
          </p:cNvPr>
          <p:cNvSpPr txBox="1">
            <a:spLocks/>
          </p:cNvSpPr>
          <p:nvPr/>
        </p:nvSpPr>
        <p:spPr>
          <a:xfrm>
            <a:off x="900113" y="6165850"/>
            <a:ext cx="7488237" cy="322263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1400" dirty="0">
                <a:latin typeface="Arial" pitchFamily="34" charset="0"/>
                <a:cs typeface="Arial" pitchFamily="34" charset="0"/>
              </a:rPr>
              <a:t>Photo courtesy of 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Canadacow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(@flickr.com) - granted under creative commons licence - attribution</a:t>
            </a:r>
          </a:p>
        </p:txBody>
      </p:sp>
      <p:pic>
        <p:nvPicPr>
          <p:cNvPr id="8196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725" y="904875"/>
            <a:ext cx="7453313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6D9E386-45E7-4BE4-B6D9-E818AA07F069}"/>
              </a:ext>
            </a:extLst>
          </p:cNvPr>
          <p:cNvSpPr/>
          <p:nvPr/>
        </p:nvSpPr>
        <p:spPr>
          <a:xfrm>
            <a:off x="900113" y="6165850"/>
            <a:ext cx="7416800" cy="2873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168B78F-0748-4BC8-A7E3-FAA9DE629D0E}"/>
              </a:ext>
            </a:extLst>
          </p:cNvPr>
          <p:cNvSpPr txBox="1">
            <a:spLocks/>
          </p:cNvSpPr>
          <p:nvPr/>
        </p:nvSpPr>
        <p:spPr>
          <a:xfrm>
            <a:off x="900113" y="6165850"/>
            <a:ext cx="7488237" cy="322263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1400" dirty="0">
                <a:latin typeface="Arial" pitchFamily="34" charset="0"/>
                <a:cs typeface="Arial" pitchFamily="34" charset="0"/>
              </a:rPr>
              <a:t>Photo courtesy of ralph and jenny(@flickr.com) - granted under creative commons licence - attribution</a:t>
            </a:r>
          </a:p>
        </p:txBody>
      </p:sp>
      <p:pic>
        <p:nvPicPr>
          <p:cNvPr id="9220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25" y="930275"/>
            <a:ext cx="7507288" cy="497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D65F6F6-93F0-4497-BC92-5867860727E0}"/>
              </a:ext>
            </a:extLst>
          </p:cNvPr>
          <p:cNvSpPr/>
          <p:nvPr/>
        </p:nvSpPr>
        <p:spPr>
          <a:xfrm>
            <a:off x="900113" y="6165850"/>
            <a:ext cx="7416800" cy="2873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BB72F276-8C24-45E5-98B3-906B0944507D}"/>
              </a:ext>
            </a:extLst>
          </p:cNvPr>
          <p:cNvSpPr txBox="1">
            <a:spLocks/>
          </p:cNvSpPr>
          <p:nvPr/>
        </p:nvSpPr>
        <p:spPr>
          <a:xfrm>
            <a:off x="900113" y="6165850"/>
            <a:ext cx="7488237" cy="322263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1400" dirty="0">
                <a:latin typeface="Arial" pitchFamily="34" charset="0"/>
                <a:cs typeface="Arial" pitchFamily="34" charset="0"/>
              </a:rPr>
              <a:t>Photo courtesy of Ken and 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Nyetta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(@flickr.com) - granted under creative commons licence - attribution</a:t>
            </a:r>
          </a:p>
        </p:txBody>
      </p:sp>
      <p:pic>
        <p:nvPicPr>
          <p:cNvPr id="10244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838" y="1557338"/>
            <a:ext cx="7566025" cy="364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DA61B55-B339-404D-8CB0-C9356B4385F8}"/>
              </a:ext>
            </a:extLst>
          </p:cNvPr>
          <p:cNvSpPr/>
          <p:nvPr/>
        </p:nvSpPr>
        <p:spPr>
          <a:xfrm>
            <a:off x="900113" y="6165850"/>
            <a:ext cx="7416800" cy="2873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A2625C21-266C-47F6-9B00-7EBBCA1C520A}"/>
              </a:ext>
            </a:extLst>
          </p:cNvPr>
          <p:cNvSpPr txBox="1">
            <a:spLocks/>
          </p:cNvSpPr>
          <p:nvPr/>
        </p:nvSpPr>
        <p:spPr>
          <a:xfrm>
            <a:off x="900113" y="6165850"/>
            <a:ext cx="7488237" cy="322263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1400" dirty="0">
                <a:latin typeface="Arial" pitchFamily="34" charset="0"/>
                <a:cs typeface="Arial" pitchFamily="34" charset="0"/>
              </a:rPr>
              <a:t>Photo courtesy of 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Eusebius@Commons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(@flickr.com) - granted under creative commons licence - attribution</a:t>
            </a:r>
          </a:p>
        </p:txBody>
      </p:sp>
      <p:pic>
        <p:nvPicPr>
          <p:cNvPr id="11268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038" y="836613"/>
            <a:ext cx="7527925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0E4D300-5511-426F-AB43-0969A6E49B5D}"/>
              </a:ext>
            </a:extLst>
          </p:cNvPr>
          <p:cNvSpPr/>
          <p:nvPr/>
        </p:nvSpPr>
        <p:spPr>
          <a:xfrm>
            <a:off x="900113" y="6165850"/>
            <a:ext cx="7416800" cy="2873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25C54E63-1285-4C5F-BEA0-C73407C80E24}"/>
              </a:ext>
            </a:extLst>
          </p:cNvPr>
          <p:cNvSpPr txBox="1">
            <a:spLocks/>
          </p:cNvSpPr>
          <p:nvPr/>
        </p:nvSpPr>
        <p:spPr>
          <a:xfrm>
            <a:off x="900113" y="6165850"/>
            <a:ext cx="7488237" cy="322263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1400" dirty="0">
                <a:latin typeface="Arial" pitchFamily="34" charset="0"/>
                <a:cs typeface="Arial" pitchFamily="34" charset="0"/>
              </a:rPr>
              <a:t>Photo courtesy of 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OliBac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(@flickr.com) - granted under creative commons licence - attribution</a:t>
            </a:r>
          </a:p>
        </p:txBody>
      </p:sp>
      <p:pic>
        <p:nvPicPr>
          <p:cNvPr id="12292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620713"/>
            <a:ext cx="7200900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4" descr="birdy - Copy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1447800"/>
            <a:ext cx="3500438" cy="350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TextBox 5"/>
          <p:cNvSpPr txBox="1">
            <a:spLocks noChangeArrowheads="1"/>
          </p:cNvSpPr>
          <p:nvPr/>
        </p:nvSpPr>
        <p:spPr bwMode="auto">
          <a:xfrm>
            <a:off x="3276600" y="4470400"/>
            <a:ext cx="266700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cs typeface="Arial" panose="020B0604020202020204" pitchFamily="34" charset="0"/>
              </a:rPr>
              <a:t>THE END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185AF2B12AB34EAF78D8A3CFD42E78" ma:contentTypeVersion="10" ma:contentTypeDescription="Create a new document." ma:contentTypeScope="" ma:versionID="ec05b81272b1332058295e949158687f">
  <xsd:schema xmlns:xsd="http://www.w3.org/2001/XMLSchema" xmlns:xs="http://www.w3.org/2001/XMLSchema" xmlns:p="http://schemas.microsoft.com/office/2006/metadata/properties" xmlns:ns3="8f5d97e6-ded4-425f-9516-8df36f1c414c" targetNamespace="http://schemas.microsoft.com/office/2006/metadata/properties" ma:root="true" ma:fieldsID="4525abd9340ce3ba9ec8d16386c07b85" ns3:_="">
    <xsd:import namespace="8f5d97e6-ded4-425f-9516-8df36f1c414c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EventHashCode" minOccurs="0"/>
                <xsd:element ref="ns3:MediaServiceGenerationTime" minOccurs="0"/>
                <xsd:element ref="ns3:MediaServiceAutoTags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5d97e6-ded4-425f-9516-8df36f1c414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EventHashCode" ma:index="1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Tags" ma:index="12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MediaService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A891D19-75DE-4254-8A37-2A74ED980E3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5d97e6-ded4-425f-9516-8df36f1c414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30830B0-6BE4-4932-AAF9-20A4240A6FF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CACBD67-1790-4F4C-AC81-7832BADC8F1C}">
  <ds:schemaRefs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8f5d97e6-ded4-425f-9516-8df36f1c414c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212</TotalTime>
  <Words>171</Words>
  <Application>Microsoft Office PowerPoint</Application>
  <PresentationFormat>On-screen Show (4:3)</PresentationFormat>
  <Paragraphs>12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Janine Nayler</cp:lastModifiedBy>
  <cp:revision>57</cp:revision>
  <dcterms:created xsi:type="dcterms:W3CDTF">2012-11-21T10:26:22Z</dcterms:created>
  <dcterms:modified xsi:type="dcterms:W3CDTF">2021-02-11T17:41:40Z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0x01010064185AF2B12AB34EAF78D8A3CFD42E78</vt:lpwstr>
  </property>
</Properties>
</file>