
<file path=[Content_Types].xml><?xml version="1.0" encoding="utf-8"?>
<Types xmlns="http://schemas.openxmlformats.org/package/2006/content-types">
  <Default Extension="png" ContentType="image/png"/>
  <Default Extension="mp3" ContentType="audio/mpe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7"/>
  </p:notesMasterIdLst>
  <p:handoutMasterIdLst>
    <p:handoutMasterId r:id="rId8"/>
  </p:handoutMasterIdLst>
  <p:sldIdLst>
    <p:sldId id="258" r:id="rId2"/>
    <p:sldId id="264" r:id="rId3"/>
    <p:sldId id="271" r:id="rId4"/>
    <p:sldId id="272" r:id="rId5"/>
    <p:sldId id="267" r:id="rId6"/>
  </p:sldIdLst>
  <p:sldSz cx="9144000" cy="6858000" type="screen4x3"/>
  <p:notesSz cx="6858000" cy="9144000"/>
  <p:embeddedFontLst>
    <p:embeddedFont>
      <p:font typeface="Twinkl SemiBold" charset="0"/>
      <p:bold r:id="rId9"/>
    </p:embeddedFont>
    <p:embeddedFont>
      <p:font typeface="Calibri" panose="020F0502020204030204" pitchFamily="34" charset="0"/>
      <p:regular r:id="rId10"/>
      <p:bold r:id="rId11"/>
      <p:italic r:id="rId12"/>
      <p:boldItalic r:id="rId13"/>
    </p:embeddedFont>
    <p:embeddedFont>
      <p:font typeface="Sassoon Infant Rg" panose="02000503030000020003" charset="0"/>
      <p:regular r:id="rId14"/>
      <p:bold r:id="rId15"/>
    </p:embeddedFont>
    <p:embeddedFont>
      <p:font typeface="Twinkl" panose="020B0604020202020204" charset="0"/>
      <p:regular r:id="rId16"/>
      <p:bold r:id="rId1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E1E5A"/>
    <a:srgbClr val="18A0DB"/>
    <a:srgbClr val="BC0105"/>
    <a:srgbClr val="4DB1E3"/>
    <a:srgbClr val="80C1EB"/>
    <a:srgbClr val="ACDDFC"/>
    <a:srgbClr val="FFFFFF"/>
    <a:srgbClr val="4AA1D9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88" d="100"/>
          <a:sy n="88" d="100"/>
        </p:scale>
        <p:origin x="1291" y="6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13" Type="http://schemas.openxmlformats.org/officeDocument/2006/relationships/font" Target="fonts/font5.fntdata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notesMaster" Target="notesMasters/notesMaster1.xml"/><Relationship Id="rId12" Type="http://schemas.openxmlformats.org/officeDocument/2006/relationships/font" Target="fonts/font4.fntdata"/><Relationship Id="rId17" Type="http://schemas.openxmlformats.org/officeDocument/2006/relationships/font" Target="fonts/font9.fntdata"/><Relationship Id="rId2" Type="http://schemas.openxmlformats.org/officeDocument/2006/relationships/slide" Target="slides/slide1.xml"/><Relationship Id="rId16" Type="http://schemas.openxmlformats.org/officeDocument/2006/relationships/font" Target="fonts/font8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3.fntdata"/><Relationship Id="rId5" Type="http://schemas.openxmlformats.org/officeDocument/2006/relationships/slide" Target="slides/slide4.xml"/><Relationship Id="rId15" Type="http://schemas.openxmlformats.org/officeDocument/2006/relationships/font" Target="fonts/font7.fntdata"/><Relationship Id="rId10" Type="http://schemas.openxmlformats.org/officeDocument/2006/relationships/font" Target="fonts/font2.fntdata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font" Target="fonts/font1.fntdata"/><Relationship Id="rId14" Type="http://schemas.openxmlformats.org/officeDocument/2006/relationships/font" Target="fonts/font6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8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lour Mixing Song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599856" y="898826"/>
            <a:ext cx="609600" cy="6096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55650" y="788988"/>
            <a:ext cx="7632700" cy="265891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altLang="en-US" sz="2800" dirty="0">
                <a:latin typeface="Twinkl" pitchFamily="2" charset="0"/>
              </a:rPr>
              <a:t>Mixing colours red and blue, </a:t>
            </a:r>
          </a:p>
          <a:p>
            <a:pPr algn="ctr">
              <a:lnSpc>
                <a:spcPct val="150000"/>
              </a:lnSpc>
            </a:pPr>
            <a:r>
              <a:rPr lang="en-GB" altLang="en-US" sz="2800" dirty="0">
                <a:latin typeface="Twinkl" pitchFamily="2" charset="0"/>
              </a:rPr>
              <a:t>Red and blue, red and blue.</a:t>
            </a:r>
          </a:p>
          <a:p>
            <a:pPr algn="ctr">
              <a:lnSpc>
                <a:spcPct val="150000"/>
              </a:lnSpc>
            </a:pPr>
            <a:r>
              <a:rPr lang="en-GB" altLang="en-US" sz="2800" dirty="0">
                <a:latin typeface="Twinkl" pitchFamily="2" charset="0"/>
              </a:rPr>
              <a:t>Mixing colours red and blue,</a:t>
            </a:r>
          </a:p>
          <a:p>
            <a:pPr algn="ctr">
              <a:lnSpc>
                <a:spcPct val="150000"/>
              </a:lnSpc>
            </a:pPr>
            <a:r>
              <a:rPr lang="en-GB" altLang="en-US" sz="2800" dirty="0">
                <a:latin typeface="Twinkl" pitchFamily="2" charset="0"/>
              </a:rPr>
              <a:t>Purple is made.</a:t>
            </a:r>
          </a:p>
        </p:txBody>
      </p:sp>
      <p:pic>
        <p:nvPicPr>
          <p:cNvPr id="7" name="Sound Button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5700" y="788988"/>
            <a:ext cx="814388" cy="81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4114357"/>
            <a:ext cx="1921924" cy="190338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1271" y="4114357"/>
            <a:ext cx="1921924" cy="190338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6892" y="4110556"/>
            <a:ext cx="1925761" cy="1907185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634643" y="4581076"/>
            <a:ext cx="879560" cy="966144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altLang="en-US" sz="4000" dirty="0" smtClean="0">
                <a:latin typeface="Twinkl" pitchFamily="2" charset="0"/>
              </a:rPr>
              <a:t>+</a:t>
            </a:r>
            <a:endParaRPr lang="en-GB" altLang="en-US" sz="4000" dirty="0">
              <a:latin typeface="Twinkl" pitchFamily="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5335529" y="4581076"/>
            <a:ext cx="879560" cy="966144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altLang="en-US" sz="4000" dirty="0" smtClean="0">
                <a:latin typeface="Twinkl" pitchFamily="2" charset="0"/>
              </a:rPr>
              <a:t>=</a:t>
            </a:r>
            <a:endParaRPr lang="en-GB" altLang="en-US" sz="4000" dirty="0">
              <a:latin typeface="Twinkl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933"/>
    </mc:Choice>
    <mc:Fallback xmlns="">
      <p:transition spd="slow" advTm="1693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3067" objId="6"/>
      </p14:showEvtLst>
    </p:ext>
  </p:extLs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788988"/>
            <a:ext cx="7632700" cy="2730729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altLang="en-US" sz="2800" dirty="0">
                <a:latin typeface="Twinkl" pitchFamily="2" charset="0"/>
              </a:rPr>
              <a:t>Mixing blue with yellow now, </a:t>
            </a:r>
          </a:p>
          <a:p>
            <a:pPr algn="ctr">
              <a:lnSpc>
                <a:spcPct val="150000"/>
              </a:lnSpc>
            </a:pPr>
            <a:r>
              <a:rPr lang="en-GB" altLang="en-US" sz="2800" dirty="0">
                <a:latin typeface="Twinkl" pitchFamily="2" charset="0"/>
              </a:rPr>
              <a:t>Yellow now, </a:t>
            </a:r>
            <a:r>
              <a:rPr lang="en-GB" altLang="en-US" sz="2800" dirty="0" smtClean="0">
                <a:latin typeface="Twinkl" pitchFamily="2" charset="0"/>
              </a:rPr>
              <a:t>yellow </a:t>
            </a:r>
            <a:r>
              <a:rPr lang="en-GB" altLang="en-US" sz="2800" dirty="0">
                <a:latin typeface="Twinkl" pitchFamily="2" charset="0"/>
              </a:rPr>
              <a:t>now.</a:t>
            </a:r>
          </a:p>
          <a:p>
            <a:pPr algn="ctr">
              <a:lnSpc>
                <a:spcPct val="150000"/>
              </a:lnSpc>
            </a:pPr>
            <a:r>
              <a:rPr lang="en-GB" altLang="en-US" sz="2800" dirty="0">
                <a:latin typeface="Twinkl" pitchFamily="2" charset="0"/>
              </a:rPr>
              <a:t>Mixing blue with yellow now,</a:t>
            </a:r>
          </a:p>
          <a:p>
            <a:pPr algn="ctr">
              <a:lnSpc>
                <a:spcPct val="150000"/>
              </a:lnSpc>
            </a:pPr>
            <a:r>
              <a:rPr lang="en-GB" altLang="en-US" sz="2800" dirty="0">
                <a:latin typeface="Twinkl" pitchFamily="2" charset="0"/>
              </a:rPr>
              <a:t>Green is there, wow!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2255" y="4114357"/>
            <a:ext cx="1921924" cy="1903384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2634643" y="4581076"/>
            <a:ext cx="879560" cy="966144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altLang="en-US" sz="4000" dirty="0" smtClean="0">
                <a:latin typeface="Twinkl" pitchFamily="2" charset="0"/>
              </a:rPr>
              <a:t>+</a:t>
            </a:r>
            <a:endParaRPr lang="en-GB" altLang="en-US" sz="4000" dirty="0">
              <a:latin typeface="Twinkl" pitchFamily="2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5335529" y="4581076"/>
            <a:ext cx="879560" cy="966144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altLang="en-US" sz="4000" dirty="0" smtClean="0">
                <a:latin typeface="Twinkl" pitchFamily="2" charset="0"/>
              </a:rPr>
              <a:t>=</a:t>
            </a:r>
            <a:endParaRPr lang="en-GB" altLang="en-US" sz="4000" dirty="0">
              <a:latin typeface="Twinkl" pitchFamily="2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1114" y="4067892"/>
            <a:ext cx="1968842" cy="1949849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1831" y="3944404"/>
            <a:ext cx="3233421" cy="22864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1604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862"/>
    </mc:Choice>
    <mc:Fallback xmlns="">
      <p:transition spd="slow" advTm="1386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788988"/>
            <a:ext cx="7632700" cy="265891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altLang="en-US" sz="2800" dirty="0">
                <a:latin typeface="Twinkl" pitchFamily="2" charset="0"/>
              </a:rPr>
              <a:t>Mixing yellow now with red, </a:t>
            </a:r>
          </a:p>
          <a:p>
            <a:pPr algn="ctr">
              <a:lnSpc>
                <a:spcPct val="150000"/>
              </a:lnSpc>
            </a:pPr>
            <a:r>
              <a:rPr lang="en-GB" altLang="en-US" sz="2800" dirty="0">
                <a:latin typeface="Twinkl" pitchFamily="2" charset="0"/>
              </a:rPr>
              <a:t>Now with red, now with red.</a:t>
            </a:r>
          </a:p>
          <a:p>
            <a:pPr algn="ctr">
              <a:lnSpc>
                <a:spcPct val="150000"/>
              </a:lnSpc>
            </a:pPr>
            <a:r>
              <a:rPr lang="en-GB" altLang="en-US" sz="2800" dirty="0">
                <a:latin typeface="Twinkl" pitchFamily="2" charset="0"/>
              </a:rPr>
              <a:t>Mixing yellow now with red,</a:t>
            </a:r>
          </a:p>
          <a:p>
            <a:pPr algn="ctr">
              <a:lnSpc>
                <a:spcPct val="150000"/>
              </a:lnSpc>
            </a:pPr>
            <a:r>
              <a:rPr lang="en-GB" altLang="en-US" sz="2800" dirty="0">
                <a:latin typeface="Twinkl" pitchFamily="2" charset="0"/>
              </a:rPr>
              <a:t>Orange, orange, orange.</a:t>
            </a:r>
          </a:p>
        </p:txBody>
      </p:sp>
      <p:sp>
        <p:nvSpPr>
          <p:cNvPr id="3" name="Rectangle 2"/>
          <p:cNvSpPr/>
          <p:nvPr/>
        </p:nvSpPr>
        <p:spPr>
          <a:xfrm>
            <a:off x="2634643" y="4581076"/>
            <a:ext cx="879560" cy="966144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altLang="en-US" sz="4000" dirty="0" smtClean="0">
                <a:latin typeface="Twinkl" pitchFamily="2" charset="0"/>
              </a:rPr>
              <a:t>+</a:t>
            </a:r>
            <a:endParaRPr lang="en-GB" altLang="en-US" sz="4000" dirty="0">
              <a:latin typeface="Twinkl" pitchFamily="2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853" y="4067892"/>
            <a:ext cx="1968842" cy="194984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2586" y="4114357"/>
            <a:ext cx="1921924" cy="1903384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5335529" y="4581076"/>
            <a:ext cx="879560" cy="966144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altLang="en-US" sz="4000" dirty="0" smtClean="0">
                <a:latin typeface="Twinkl" pitchFamily="2" charset="0"/>
              </a:rPr>
              <a:t>=</a:t>
            </a:r>
            <a:endParaRPr lang="en-GB" altLang="en-US" sz="4000" dirty="0">
              <a:latin typeface="Twinkl" pitchFamily="2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9698" y="4035674"/>
            <a:ext cx="3084183" cy="21808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2435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512"/>
    </mc:Choice>
    <mc:Fallback xmlns="">
      <p:transition spd="slow" advTm="1451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7"/>
    </mc:Choice>
    <mc:Fallback xmlns="">
      <p:transition spd="slow" advTm="607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2" id="{CBCA707B-BBA2-4E7E-9DB6-705861FD9E17}" vid="{48CF7D95-9755-429D-A1B1-06B08BB4DD7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Song PowerPoint Template</Template>
  <TotalTime>47</TotalTime>
  <Words>80</Words>
  <Application>Microsoft Office PowerPoint</Application>
  <PresentationFormat>On-screen Show (4:3)</PresentationFormat>
  <Paragraphs>18</Paragraphs>
  <Slides>5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Twinkl SemiBold</vt:lpstr>
      <vt:lpstr>Calibri</vt:lpstr>
      <vt:lpstr>Sassoon Infant Rg</vt:lpstr>
      <vt:lpstr>Twinkl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Guidance for Video/Audio in PowerPoints</dc:title>
  <dc:creator>Twinkl</dc:creator>
  <cp:lastModifiedBy>Janine Nayler</cp:lastModifiedBy>
  <cp:revision>8</cp:revision>
  <dcterms:created xsi:type="dcterms:W3CDTF">2017-01-26T13:35:55Z</dcterms:created>
  <dcterms:modified xsi:type="dcterms:W3CDTF">2021-02-05T09:21:57Z</dcterms:modified>
</cp:coreProperties>
</file>