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58" r:id="rId5"/>
    <p:sldId id="264" r:id="rId6"/>
    <p:sldId id="274" r:id="rId7"/>
    <p:sldId id="273" r:id="rId8"/>
    <p:sldId id="275" r:id="rId9"/>
    <p:sldId id="276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4"/>
      <p:bold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Twinkl SemiBold" pitchFamily="2" charset="0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52">
          <p15:clr>
            <a:srgbClr val="A4A3A4"/>
          </p15:clr>
        </p15:guide>
        <p15:guide id="3" orient="horz" pos="346">
          <p15:clr>
            <a:srgbClr val="A4A3A4"/>
          </p15:clr>
        </p15:guide>
        <p15:guide id="4" orient="horz" pos="482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40">
          <p15:clr>
            <a:srgbClr val="A4A3A4"/>
          </p15:clr>
        </p15:guide>
        <p15:guide id="8" pos="5420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CCC1"/>
    <a:srgbClr val="FFECA7"/>
    <a:srgbClr val="90C7E5"/>
    <a:srgbClr val="9B9BCD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57" d="100"/>
          <a:sy n="57" d="100"/>
        </p:scale>
        <p:origin x="1171" y="48"/>
      </p:cViewPr>
      <p:guideLst>
        <p:guide orient="horz" pos="2160"/>
        <p:guide orient="horz" pos="3952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1D5ED66-73F9-41C3-9A1A-71F5A3F5667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9B7222-E93F-43B2-A21F-02F85F6338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5ADA83D-E369-4122-B7BB-80CC6BAAB86F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64B1DF-54FB-46E3-9BA7-EE3686099BA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DAE761-04CA-4911-BB97-4313778C2A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1D42A61-C795-4627-B45B-8E3B781D49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F686C1B-1A91-4076-A765-671258509A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134BB4-1A8D-4E19-B5E2-119901C6695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AC31A5F-1228-4EE7-B274-E7999F23CD03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D6E5D4C-94CC-4FF0-B9B9-FEFDB97CB8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BF6453D-B9F6-44DE-BD3F-356FC9D70F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5E2402-BA68-4EC5-90AB-C2406EB0EB2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CBF60C-24D1-4578-9371-DBBFC10B32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E0E5550-8792-48E4-BE4D-1F60CEDC660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3490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0E8AF84-CB2A-4BB3-9FD3-7B026F1EE64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177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1865C4CF-3A2D-4145-A2CD-F726B047670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2887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0C34658-C5E9-4E35-9C9B-D85DF71AC103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88193910-04F7-4091-8BBE-119648B3175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873B9FB-CA4B-48E2-AEF6-AB12970A9541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14AF950-AB1E-4084-A546-8239BFE575B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7599C54-614C-4A19-8C5C-2F0FCD1795C8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01874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909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 smtClean="0"/>
              <a:t>Who Is Fifth?</a:t>
            </a:r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1473200"/>
            <a:ext cx="3308350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729163"/>
            <a:ext cx="13954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975" y="4708525"/>
            <a:ext cx="12620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75200"/>
            <a:ext cx="116840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4729163"/>
            <a:ext cx="12938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475" y="4729163"/>
            <a:ext cx="15748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TextBox 18"/>
          <p:cNvSpPr txBox="1">
            <a:spLocks noChangeArrowheads="1"/>
          </p:cNvSpPr>
          <p:nvPr/>
        </p:nvSpPr>
        <p:spPr bwMode="auto">
          <a:xfrm>
            <a:off x="1163638" y="4378325"/>
            <a:ext cx="368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226" name="TextBox 19"/>
          <p:cNvSpPr txBox="1">
            <a:spLocks noChangeArrowheads="1"/>
          </p:cNvSpPr>
          <p:nvPr/>
        </p:nvSpPr>
        <p:spPr bwMode="auto">
          <a:xfrm>
            <a:off x="2730500" y="4378325"/>
            <a:ext cx="369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9227" name="TextBox 20"/>
          <p:cNvSpPr txBox="1">
            <a:spLocks noChangeArrowheads="1"/>
          </p:cNvSpPr>
          <p:nvPr/>
        </p:nvSpPr>
        <p:spPr bwMode="auto">
          <a:xfrm>
            <a:off x="4430713" y="4378325"/>
            <a:ext cx="368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9228" name="TextBox 21"/>
          <p:cNvSpPr txBox="1">
            <a:spLocks noChangeArrowheads="1"/>
          </p:cNvSpPr>
          <p:nvPr/>
        </p:nvSpPr>
        <p:spPr bwMode="auto">
          <a:xfrm>
            <a:off x="6129338" y="4340225"/>
            <a:ext cx="369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9229" name="TextBox 22"/>
          <p:cNvSpPr txBox="1">
            <a:spLocks noChangeArrowheads="1"/>
          </p:cNvSpPr>
          <p:nvPr/>
        </p:nvSpPr>
        <p:spPr bwMode="auto">
          <a:xfrm>
            <a:off x="7683500" y="4360863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/>
              <a:t>Who Is Second?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1473200"/>
            <a:ext cx="3308350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775" y="4708525"/>
            <a:ext cx="12636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4775200"/>
            <a:ext cx="116840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938" y="4729163"/>
            <a:ext cx="129381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4729163"/>
            <a:ext cx="15748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Box 8"/>
          <p:cNvSpPr txBox="1">
            <a:spLocks noChangeArrowheads="1"/>
          </p:cNvSpPr>
          <p:nvPr/>
        </p:nvSpPr>
        <p:spPr bwMode="auto">
          <a:xfrm>
            <a:off x="1978025" y="4406900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0249" name="TextBox 9"/>
          <p:cNvSpPr txBox="1">
            <a:spLocks noChangeArrowheads="1"/>
          </p:cNvSpPr>
          <p:nvPr/>
        </p:nvSpPr>
        <p:spPr bwMode="auto">
          <a:xfrm>
            <a:off x="3544888" y="4406900"/>
            <a:ext cx="369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0250" name="TextBox 10"/>
          <p:cNvSpPr txBox="1">
            <a:spLocks noChangeArrowheads="1"/>
          </p:cNvSpPr>
          <p:nvPr/>
        </p:nvSpPr>
        <p:spPr bwMode="auto">
          <a:xfrm>
            <a:off x="5292725" y="4433888"/>
            <a:ext cx="368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251" name="TextBox 11"/>
          <p:cNvSpPr txBox="1">
            <a:spLocks noChangeArrowheads="1"/>
          </p:cNvSpPr>
          <p:nvPr/>
        </p:nvSpPr>
        <p:spPr bwMode="auto">
          <a:xfrm>
            <a:off x="6902450" y="4406900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 smtClean="0"/>
              <a:t>Who Is Third?</a:t>
            </a:r>
          </a:p>
        </p:txBody>
      </p:sp>
      <p:pic>
        <p:nvPicPr>
          <p:cNvPr id="1126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1473200"/>
            <a:ext cx="3308350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4797425"/>
            <a:ext cx="1168400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275" y="4729163"/>
            <a:ext cx="12938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913" y="4751388"/>
            <a:ext cx="157321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TextBox 8"/>
          <p:cNvSpPr txBox="1">
            <a:spLocks noChangeArrowheads="1"/>
          </p:cNvSpPr>
          <p:nvPr/>
        </p:nvSpPr>
        <p:spPr bwMode="auto">
          <a:xfrm>
            <a:off x="1927225" y="4381500"/>
            <a:ext cx="369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1272" name="TextBox 10"/>
          <p:cNvSpPr txBox="1">
            <a:spLocks noChangeArrowheads="1"/>
          </p:cNvSpPr>
          <p:nvPr/>
        </p:nvSpPr>
        <p:spPr bwMode="auto">
          <a:xfrm>
            <a:off x="6953250" y="4383088"/>
            <a:ext cx="369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1273" name="TextBox 15"/>
          <p:cNvSpPr txBox="1">
            <a:spLocks noChangeArrowheads="1"/>
          </p:cNvSpPr>
          <p:nvPr/>
        </p:nvSpPr>
        <p:spPr bwMode="auto">
          <a:xfrm>
            <a:off x="4443413" y="4381500"/>
            <a:ext cx="369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/>
              <a:t>Circle the First Pirate</a:t>
            </a:r>
          </a:p>
        </p:txBody>
      </p:sp>
      <p:pic>
        <p:nvPicPr>
          <p:cNvPr id="1229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63" y="1582738"/>
            <a:ext cx="29972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4729163"/>
            <a:ext cx="12620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4775200"/>
            <a:ext cx="116840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938" y="4729163"/>
            <a:ext cx="129381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4729163"/>
            <a:ext cx="15748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TextBox 8"/>
          <p:cNvSpPr txBox="1">
            <a:spLocks noChangeArrowheads="1"/>
          </p:cNvSpPr>
          <p:nvPr/>
        </p:nvSpPr>
        <p:spPr bwMode="auto">
          <a:xfrm>
            <a:off x="2044700" y="4378325"/>
            <a:ext cx="368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2297" name="TextBox 9"/>
          <p:cNvSpPr txBox="1">
            <a:spLocks noChangeArrowheads="1"/>
          </p:cNvSpPr>
          <p:nvPr/>
        </p:nvSpPr>
        <p:spPr bwMode="auto">
          <a:xfrm>
            <a:off x="3543300" y="4359275"/>
            <a:ext cx="368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2298" name="TextBox 10"/>
          <p:cNvSpPr txBox="1">
            <a:spLocks noChangeArrowheads="1"/>
          </p:cNvSpPr>
          <p:nvPr/>
        </p:nvSpPr>
        <p:spPr bwMode="auto">
          <a:xfrm>
            <a:off x="5278438" y="4360863"/>
            <a:ext cx="369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2299" name="TextBox 11"/>
          <p:cNvSpPr txBox="1">
            <a:spLocks noChangeArrowheads="1"/>
          </p:cNvSpPr>
          <p:nvPr/>
        </p:nvSpPr>
        <p:spPr bwMode="auto">
          <a:xfrm>
            <a:off x="7054850" y="4370388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/>
              <a:t>Circle the Fourth Pirate</a:t>
            </a:r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1473200"/>
            <a:ext cx="3308350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0" y="4992688"/>
            <a:ext cx="1004888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5046663"/>
            <a:ext cx="928687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4986338"/>
            <a:ext cx="1028700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5013325"/>
            <a:ext cx="12509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5003800"/>
            <a:ext cx="12509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4967288"/>
            <a:ext cx="1017588" cy="1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TextBox 1"/>
          <p:cNvSpPr txBox="1">
            <a:spLocks noChangeArrowheads="1"/>
          </p:cNvSpPr>
          <p:nvPr/>
        </p:nvSpPr>
        <p:spPr bwMode="auto">
          <a:xfrm>
            <a:off x="1358900" y="4471988"/>
            <a:ext cx="369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323" name="TextBox 11"/>
          <p:cNvSpPr txBox="1">
            <a:spLocks noChangeArrowheads="1"/>
          </p:cNvSpPr>
          <p:nvPr/>
        </p:nvSpPr>
        <p:spPr bwMode="auto">
          <a:xfrm>
            <a:off x="2568575" y="4471988"/>
            <a:ext cx="368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3324" name="TextBox 12"/>
          <p:cNvSpPr txBox="1">
            <a:spLocks noChangeArrowheads="1"/>
          </p:cNvSpPr>
          <p:nvPr/>
        </p:nvSpPr>
        <p:spPr bwMode="auto">
          <a:xfrm>
            <a:off x="3711575" y="4471988"/>
            <a:ext cx="368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3325" name="TextBox 13"/>
          <p:cNvSpPr txBox="1">
            <a:spLocks noChangeArrowheads="1"/>
          </p:cNvSpPr>
          <p:nvPr/>
        </p:nvSpPr>
        <p:spPr bwMode="auto">
          <a:xfrm>
            <a:off x="5051425" y="4500563"/>
            <a:ext cx="3698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3326" name="TextBox 14"/>
          <p:cNvSpPr txBox="1">
            <a:spLocks noChangeArrowheads="1"/>
          </p:cNvSpPr>
          <p:nvPr/>
        </p:nvSpPr>
        <p:spPr bwMode="auto">
          <a:xfrm>
            <a:off x="6261100" y="4500563"/>
            <a:ext cx="3698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3327" name="TextBox 15"/>
          <p:cNvSpPr txBox="1">
            <a:spLocks noChangeArrowheads="1"/>
          </p:cNvSpPr>
          <p:nvPr/>
        </p:nvSpPr>
        <p:spPr bwMode="auto">
          <a:xfrm>
            <a:off x="7639050" y="4476750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1AFFE21-B913-41FF-B7D8-3AE19A7DBB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959792-DA18-46E3-B722-82678E8BAD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0EF88F-23EF-45A0-AC12-486199855970}">
  <ds:schemaRefs>
    <ds:schemaRef ds:uri="http://schemas.microsoft.com/office/2006/documentManagement/types"/>
    <ds:schemaRef ds:uri="8f5d97e6-ded4-425f-9516-8df36f1c414c"/>
    <ds:schemaRef ds:uri="http://purl.org/dc/elements/1.1/"/>
    <ds:schemaRef ds:uri="http://schemas.microsoft.com/office/2006/metadata/properties"/>
    <ds:schemaRef ds:uri="bb044fed-4f04-426b-90a2-132be3e04469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181</TotalTime>
  <Words>42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Twinkl</vt:lpstr>
      <vt:lpstr>Sassoon Infant Rg</vt:lpstr>
      <vt:lpstr>Arial</vt:lpstr>
      <vt:lpstr>Twinkl SemiBold</vt:lpstr>
      <vt:lpstr>Calibri</vt:lpstr>
      <vt:lpstr>Office Theme</vt:lpstr>
      <vt:lpstr>PowerPoint Presentation</vt:lpstr>
      <vt:lpstr>Who Is Fifth?</vt:lpstr>
      <vt:lpstr>Who Is Second?</vt:lpstr>
      <vt:lpstr>Who Is Third?</vt:lpstr>
      <vt:lpstr>Circle the First Pirate</vt:lpstr>
      <vt:lpstr>Circle the Fourth Pirate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Janine Nayler</cp:lastModifiedBy>
  <cp:revision>19</cp:revision>
  <dcterms:created xsi:type="dcterms:W3CDTF">2017-05-28T15:03:06Z</dcterms:created>
  <dcterms:modified xsi:type="dcterms:W3CDTF">2021-01-11T15:04:51Z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