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8095993-7359-4507-B237-39705BFF045F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468A252-7344-4884-B8EC-80C077B3B6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A0C9DFD-7369-4F5A-89CF-49A9CCB593F1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92BDBEE-F80E-4D01-B9BA-BD94BDE7FF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26002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5463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0388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459462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0487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434" y="1889125"/>
            <a:ext cx="3679916" cy="4203700"/>
          </a:xfrm>
        </p:spPr>
      </p:pic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5650" y="765175"/>
            <a:ext cx="76327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Once upon a time, a town mouse took a trip to the countryside and met a country mouse.</a:t>
            </a:r>
          </a:p>
        </p:txBody>
      </p:sp>
      <p:pic>
        <p:nvPicPr>
          <p:cNvPr id="9220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1890713"/>
            <a:ext cx="3800475" cy="4202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55" r="122" b="2555"/>
          <a:stretch/>
        </p:blipFill>
        <p:spPr>
          <a:xfrm>
            <a:off x="755650" y="1922429"/>
            <a:ext cx="7632700" cy="4170395"/>
          </a:xfrm>
        </p:spPr>
      </p:pic>
      <p:sp>
        <p:nvSpPr>
          <p:cNvPr id="3" name="TextBox 2"/>
          <p:cNvSpPr txBox="1"/>
          <p:nvPr/>
        </p:nvSpPr>
        <p:spPr>
          <a:xfrm>
            <a:off x="755650" y="76517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The country mouse invited the town mouse to his home for dinner.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pc="-40" dirty="0">
                <a:latin typeface="+mn-lt"/>
              </a:rPr>
              <a:t>They sat down to eat, but the town mouse was shocked by the country food. </a:t>
            </a:r>
            <a:r>
              <a:rPr lang="en-GB" dirty="0">
                <a:latin typeface="+mn-lt"/>
              </a:rPr>
              <a:t>He had never eaten anything so plain and boring!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55" r="122" b="2555"/>
          <a:stretch/>
        </p:blipFill>
        <p:spPr>
          <a:xfrm>
            <a:off x="755650" y="1922429"/>
            <a:ext cx="7632700" cy="4170395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62" r="1404"/>
          <a:stretch/>
        </p:blipFill>
        <p:spPr>
          <a:xfrm>
            <a:off x="755650" y="1889125"/>
            <a:ext cx="7632700" cy="4203700"/>
          </a:xfrm>
        </p:spPr>
      </p:pic>
      <p:sp>
        <p:nvSpPr>
          <p:cNvPr id="11268" name="TextBox 2"/>
          <p:cNvSpPr txBox="1">
            <a:spLocks noChangeArrowheads="1"/>
          </p:cNvSpPr>
          <p:nvPr/>
        </p:nvSpPr>
        <p:spPr bwMode="auto">
          <a:xfrm>
            <a:off x="755650" y="765175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The town mouse invited the country mouse to sample the food that he was used to. The country mouse agreed and they were soon on their way to the town.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7368" y="1889125"/>
            <a:ext cx="5649263" cy="4203700"/>
          </a:xfrm>
        </p:spPr>
      </p:pic>
      <p:sp>
        <p:nvSpPr>
          <p:cNvPr id="3" name="TextBox 2"/>
          <p:cNvSpPr txBox="1"/>
          <p:nvPr/>
        </p:nvSpPr>
        <p:spPr>
          <a:xfrm>
            <a:off x="755650" y="76517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pc="-50" dirty="0">
                <a:latin typeface="+mn-lt"/>
              </a:rPr>
              <a:t>They arrived at the town mouse’s home, and headed straight to the cupboard. </a:t>
            </a:r>
            <a:r>
              <a:rPr lang="en-GB" dirty="0">
                <a:latin typeface="+mn-lt"/>
              </a:rPr>
              <a:t>Inside were jars of jams and chutneys, bags of sugar, rice and pasta and much more! The country mouse was amazed.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739" y="1889125"/>
            <a:ext cx="6932522" cy="4203700"/>
          </a:xfrm>
        </p:spPr>
      </p:pic>
      <p:sp>
        <p:nvSpPr>
          <p:cNvPr id="13315" name="TextBox 2"/>
          <p:cNvSpPr txBox="1">
            <a:spLocks noChangeArrowheads="1"/>
          </p:cNvSpPr>
          <p:nvPr/>
        </p:nvSpPr>
        <p:spPr bwMode="auto">
          <a:xfrm>
            <a:off x="755650" y="765175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All of a sudden, the kitchen door swung open and the cook walked in.</a:t>
            </a:r>
          </a:p>
          <a:p>
            <a:pPr eaLnBrk="1" hangingPunct="1"/>
            <a:r>
              <a:rPr lang="en-GB" altLang="en-US"/>
              <a:t>They jumped out of the cupboard and ran across to the mouse hole.</a:t>
            </a:r>
          </a:p>
          <a:p>
            <a:pPr eaLnBrk="1" hangingPunct="1"/>
            <a:r>
              <a:rPr lang="en-GB" altLang="en-US"/>
              <a:t>The country mouse was terrified!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150" y="1889125"/>
            <a:ext cx="5097699" cy="4203700"/>
          </a:xfrm>
        </p:spPr>
      </p:pic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755650" y="765175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When the coast was clear, the mice ventured back out to find more food.</a:t>
            </a:r>
          </a:p>
          <a:p>
            <a:pPr eaLnBrk="1" hangingPunct="1"/>
            <a:r>
              <a:rPr lang="en-GB" altLang="en-US"/>
              <a:t>This time they went to the pantry where they found a jar of delicious, juicy prunes. The country mouse had never tasted anything like it!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2"/>
          <p:cNvSpPr txBox="1">
            <a:spLocks noChangeArrowheads="1"/>
          </p:cNvSpPr>
          <p:nvPr/>
        </p:nvSpPr>
        <p:spPr bwMode="auto">
          <a:xfrm>
            <a:off x="755650" y="765175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The country mouse was happily munching through the prunes when the town mouse whispered “Quiet!” A cat had crept into the kitchen and was looking for prey. They tiptoed silently back to the hole.</a:t>
            </a:r>
          </a:p>
        </p:txBody>
      </p:sp>
      <p:pic>
        <p:nvPicPr>
          <p:cNvPr id="4" name="Content Placeholder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22" b="2576"/>
          <a:stretch/>
        </p:blipFill>
        <p:spPr>
          <a:xfrm>
            <a:off x="755650" y="1889125"/>
            <a:ext cx="7632700" cy="4203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97" b="4001"/>
          <a:stretch/>
        </p:blipFill>
        <p:spPr>
          <a:xfrm>
            <a:off x="755650" y="1889125"/>
            <a:ext cx="7632700" cy="4203700"/>
          </a:xfrm>
        </p:spPr>
      </p:pic>
      <p:sp>
        <p:nvSpPr>
          <p:cNvPr id="3" name="TextBox 2"/>
          <p:cNvSpPr txBox="1"/>
          <p:nvPr/>
        </p:nvSpPr>
        <p:spPr>
          <a:xfrm>
            <a:off x="755650" y="765175"/>
            <a:ext cx="7632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After the cat had left, they decided to explore the cellar. They went down </a:t>
            </a:r>
            <a:r>
              <a:rPr lang="en-GB" spc="-50" dirty="0">
                <a:latin typeface="+mn-lt"/>
              </a:rPr>
              <a:t>the steps, and the country mouse was astonished by the huge amount of food. </a:t>
            </a:r>
            <a:r>
              <a:rPr lang="en-GB" dirty="0">
                <a:latin typeface="+mn-lt"/>
              </a:rPr>
              <a:t>There were wheels of cheese, meat, barrels of fruit and more.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510391"/>
            <a:ext cx="7632700" cy="3582434"/>
          </a:xfrm>
        </p:spPr>
      </p:pic>
      <p:sp>
        <p:nvSpPr>
          <p:cNvPr id="17411" name="TextBox 2"/>
          <p:cNvSpPr txBox="1">
            <a:spLocks noChangeArrowheads="1"/>
          </p:cNvSpPr>
          <p:nvPr/>
        </p:nvSpPr>
        <p:spPr bwMode="auto">
          <a:xfrm>
            <a:off x="755650" y="765175"/>
            <a:ext cx="76327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The country mouse spotted a particularly tasty looking piece of cheese in the corner. He ran over and was about to tuck in when the town mouse shouted, “STOP! It’s a trap!”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9369" y="2260121"/>
            <a:ext cx="3465261" cy="3832704"/>
          </a:xfrm>
        </p:spPr>
      </p:pic>
      <p:sp>
        <p:nvSpPr>
          <p:cNvPr id="3" name="TextBox 2"/>
          <p:cNvSpPr txBox="1"/>
          <p:nvPr/>
        </p:nvSpPr>
        <p:spPr>
          <a:xfrm>
            <a:off x="755650" y="765175"/>
            <a:ext cx="76327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pc="-50" dirty="0">
                <a:latin typeface="+mn-lt"/>
              </a:rPr>
              <a:t>And with that, the country mouse grabbed his things and went on his way. “Thanks for everything, but I must go now,” he said to the town mouse, “I can’t cope with all these shocks. I would much sooner eat my boring food in peace, than eat delicious food whilst surrounded by danger!”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1354</TotalTime>
  <Words>396</Words>
  <Application>Microsoft Office PowerPoint</Application>
  <PresentationFormat>On-screen Show (4:3)</PresentationFormat>
  <Paragraphs>14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Arial</vt:lpstr>
      <vt:lpstr>Sassoon Infant Rg</vt:lpstr>
      <vt:lpstr>Calibri</vt:lpstr>
      <vt:lpstr>Twinkl SemiBold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134</cp:revision>
  <dcterms:created xsi:type="dcterms:W3CDTF">2014-10-01T16:09:27Z</dcterms:created>
  <dcterms:modified xsi:type="dcterms:W3CDTF">2021-02-08T14:47:07Z</dcterms:modified>
</cp:coreProperties>
</file>