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1" r:id="rId4"/>
    <p:sldId id="266" r:id="rId5"/>
    <p:sldId id="267" r:id="rId6"/>
    <p:sldId id="264" r:id="rId7"/>
    <p:sldId id="265" r:id="rId8"/>
    <p:sldId id="262" r:id="rId9"/>
    <p:sldId id="263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2EE63-7FCD-4FDF-93BC-A007A72287A6}" type="datetimeFigureOut">
              <a:rPr lang="en-IE" smtClean="0"/>
              <a:t>18/01/2021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568DC-D972-44A5-ACB7-2A9672FB59A7}" type="slidenum">
              <a:rPr lang="en-IE" smtClean="0"/>
              <a:t>‹#›</a:t>
            </a:fld>
            <a:endParaRPr lang="en-I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2.bp.blogspot.com/-00T18hpTqtw/Ta2o7XUR4EI/AAAAAAAABKk/Cm7YEcn_Yyk/s1600/DSCN1865.jpg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3.bp.blogspot.com/-3D7edvAH-XE/Ta2oYguNtCI/AAAAAAAABJk/km-1dwE3_v0/s1600/DSCN1841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1.bp.blogspot.com/-8mXMfc1SMzY/Ta2oYwcO4JI/AAAAAAAABJs/wCE4kAkXpGs/s1600/DSCN1842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1.bp.blogspot.com/-pvmKo5iU4zw/Ta2oZCVh6EI/AAAAAAAABJ0/0qBpST_4tyA/s1600/DSCN1844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1.bp.blogspot.com/-lYi57SbIX6Y/Ta2oZUt0W3I/AAAAAAAABJ8/NhQg0VNzjtU/s1600/DSCN1843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4.bp.blogspot.com/-wiGRx86ASR8/Ta2o5_F1rvI/AAAAAAAABKE/m5Cv1myMaGM/s1600/DSCN186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://1.bp.blogspot.com/-4EV2J9vtwvg/Ta2o6L4hCUI/AAAAAAAABKM/XDN5XUVv4pY/s1600/DSCN1862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4.bp.blogspot.com/--WK9qOIqsQk/Ta2o6tFCUEI/AAAAAAAABKU/qibeJUx65BQ/s1600/DSCN1863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4.bp.blogspot.com/-1GSyV3VFtAo/Ta2o6019TNI/AAAAAAAABKc/HIq6LU7oUYo/s1600/DSCN1864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hyperlink" Target="http://2.bp.blogspot.com/-00T18hpTqtw/Ta2o7XUR4EI/AAAAAAAABKk/Cm7YEcn_Yyk/s1600/DSCN186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00T18hpTqtw/Ta2o7XUR4EI/AAAAAAAABKk/Cm7YEcn_Yyk/s320/DSCN186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26300" b="22324"/>
          <a:stretch>
            <a:fillRect/>
          </a:stretch>
        </p:blipFill>
        <p:spPr bwMode="auto">
          <a:xfrm>
            <a:off x="539552" y="2924944"/>
            <a:ext cx="8222628" cy="316835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020637" y="692696"/>
            <a:ext cx="5215659" cy="14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n-IE" sz="8800" b="1" dirty="0">
                <a:solidFill>
                  <a:schemeClr val="accent4">
                    <a:lumMod val="75000"/>
                  </a:schemeClr>
                </a:solidFill>
              </a:rPr>
              <a:t>3D Lizards.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1.bp.blogspot.com/-VmDfGKAOQKg/Ta2oYJ75pfI/AAAAAAAABJc/jqBZBIZwy9A/s320/DSCN18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908720"/>
            <a:ext cx="5976664" cy="448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http://3.bp.blogspot.com/-3D7edvAH-XE/Ta2oYguNtCI/AAAAAAAABJk/km-1dwE3_v0/s320/DSCN184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7200800" cy="54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http://1.bp.blogspot.com/-8mXMfc1SMzY/Ta2oYwcO4JI/AAAAAAAABJs/wCE4kAkXpGs/s320/DSCN184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58670"/>
            <a:ext cx="6720408" cy="5040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://1.bp.blogspot.com/-pvmKo5iU4zw/Ta2oZCVh6EI/AAAAAAAABJ0/0qBpST_4tyA/s320/DSCN184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908720"/>
            <a:ext cx="6896447" cy="51723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http://1.bp.blogspot.com/-lYi57SbIX6Y/Ta2oZUt0W3I/AAAAAAAABJ8/NhQg0VNzjtU/s320/DSCN184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20688"/>
            <a:ext cx="7184479" cy="53883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4.bp.blogspot.com/-wiGRx86ASR8/Ta2o5_F1rvI/AAAAAAAABKE/m5Cv1myMaGM/s320/DSCN186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18823"/>
          <a:stretch>
            <a:fillRect/>
          </a:stretch>
        </p:blipFill>
        <p:spPr bwMode="auto">
          <a:xfrm>
            <a:off x="467544" y="926720"/>
            <a:ext cx="6120680" cy="3726416"/>
          </a:xfrm>
          <a:prstGeom prst="rect">
            <a:avLst/>
          </a:prstGeom>
          <a:noFill/>
        </p:spPr>
      </p:pic>
      <p:pic>
        <p:nvPicPr>
          <p:cNvPr id="3077" name="Picture 5" descr="http://1.bp.blogspot.com/-4EV2J9vtwvg/Ta2o6L4hCUI/AAAAAAAABKM/XDN5XUVv4pY/s320/DSCN186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t="23836" b="28492"/>
          <a:stretch>
            <a:fillRect/>
          </a:stretch>
        </p:blipFill>
        <p:spPr bwMode="auto">
          <a:xfrm>
            <a:off x="3203848" y="3861048"/>
            <a:ext cx="5437771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4.bp.blogspot.com/--WK9qOIqsQk/Ta2o6tFCUEI/AAAAAAAABKU/qibeJUx65BQ/s320/DSCN186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0688"/>
            <a:ext cx="6840760" cy="51305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ttp://4.bp.blogspot.com/-1GSyV3VFtAo/Ta2o6019TNI/AAAAAAAABKc/HIq6LU7oUYo/s320/DSCN186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4896544" cy="3672408"/>
          </a:xfrm>
          <a:prstGeom prst="rect">
            <a:avLst/>
          </a:prstGeom>
          <a:noFill/>
        </p:spPr>
      </p:pic>
      <p:pic>
        <p:nvPicPr>
          <p:cNvPr id="3074" name="Picture 2" descr="http://2.bp.blogspot.com/-00T18hpTqtw/Ta2o7XUR4EI/AAAAAAAABKk/Cm7YEcn_Yyk/s320/DSCN186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2564904"/>
            <a:ext cx="5112568" cy="38344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</Words>
  <Application>Microsoft Office PowerPoint</Application>
  <PresentationFormat>On-screen Show (4:3)</PresentationFormat>
  <Paragraphs>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Marie O'Doherty</dc:creator>
  <cp:lastModifiedBy>Janine Nayler</cp:lastModifiedBy>
  <cp:revision>1</cp:revision>
  <cp:lastPrinted>2021-01-12T18:58:10Z</cp:lastPrinted>
  <dcterms:created xsi:type="dcterms:W3CDTF">2013-02-06T17:20:29Z</dcterms:created>
  <dcterms:modified xsi:type="dcterms:W3CDTF">2021-01-18T10:45:24Z</dcterms:modified>
</cp:coreProperties>
</file>