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7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67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Sassoon Infant Rg" panose="02000503030000020003" charset="0"/>
      <p:regular r:id="rId25"/>
      <p:bold r:id="rId26"/>
    </p:embeddedFont>
    <p:embeddedFont>
      <p:font typeface="Twinkl SemiBold" charset="0"/>
      <p:bold r:id="rId27"/>
    </p:embeddedFont>
    <p:embeddedFont>
      <p:font typeface="Tuffy" panose="020B0603060100000000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205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FE4DF30-F151-4970-A0D3-208C7E5C7D50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374D96E-A141-49B4-83F5-C29C7339A1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765096D-68E9-4B7D-B23F-30B4B6066D12}" type="datetimeFigureOut">
              <a:rPr lang="en-GB"/>
              <a:pPr>
                <a:defRPr/>
              </a:pPr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93E635B-38F5-4D93-B36A-F021C03033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5563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9616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3952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696275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485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0" y="3429000"/>
            <a:ext cx="91440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9" name="Picture 5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25" y="153988"/>
            <a:ext cx="99377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1226" flipH="1">
            <a:off x="203200" y="5516563"/>
            <a:ext cx="919163" cy="134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8"/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1226" flipV="1">
            <a:off x="8032750" y="-36513"/>
            <a:ext cx="942975" cy="1384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9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7350" y="5688013"/>
            <a:ext cx="993775" cy="100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0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21" r="5611" b="42267"/>
          <a:stretch>
            <a:fillRect/>
          </a:stretch>
        </p:blipFill>
        <p:spPr bwMode="auto">
          <a:xfrm>
            <a:off x="3146425" y="6156325"/>
            <a:ext cx="2851150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1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1" t="30321" b="42267"/>
          <a:stretch>
            <a:fillRect/>
          </a:stretch>
        </p:blipFill>
        <p:spPr bwMode="auto">
          <a:xfrm>
            <a:off x="3078163" y="74613"/>
            <a:ext cx="2987675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2"/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7" t="5611" r="30321"/>
          <a:stretch>
            <a:fillRect/>
          </a:stretch>
        </p:blipFill>
        <p:spPr bwMode="auto">
          <a:xfrm>
            <a:off x="87313" y="1931988"/>
            <a:ext cx="627062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3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21" r="42267" b="5611"/>
          <a:stretch>
            <a:fillRect/>
          </a:stretch>
        </p:blipFill>
        <p:spPr bwMode="auto">
          <a:xfrm>
            <a:off x="8413750" y="1931988"/>
            <a:ext cx="627063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755650" y="1762125"/>
            <a:ext cx="7632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0" b="1">
                <a:solidFill>
                  <a:schemeClr val="tx1"/>
                </a:solidFill>
              </a:rPr>
              <a:t>Sources of Light?</a:t>
            </a:r>
          </a:p>
        </p:txBody>
      </p:sp>
      <p:sp>
        <p:nvSpPr>
          <p:cNvPr id="9219" name="TextBox 2"/>
          <p:cNvSpPr txBox="1">
            <a:spLocks noChangeArrowheads="1"/>
          </p:cNvSpPr>
          <p:nvPr/>
        </p:nvSpPr>
        <p:spPr bwMode="auto">
          <a:xfrm>
            <a:off x="755650" y="3986213"/>
            <a:ext cx="76327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Twinkl SemiBold" charset="0"/>
              </a:rPr>
              <a:t>Are the following pictures all sources of light?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b="1">
              <a:solidFill>
                <a:schemeClr val="bg1"/>
              </a:solidFill>
              <a:latin typeface="Twinkl SemiBold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000" b="1">
                <a:solidFill>
                  <a:schemeClr val="bg1"/>
                </a:solidFill>
                <a:latin typeface="Twinkl SemiBold" charset="0"/>
              </a:rPr>
              <a:t>If not, why and where does the light come from?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jonstead.(@flickr.com) - granted under creative commons licence – attribution</a:t>
            </a:r>
          </a:p>
        </p:txBody>
      </p:sp>
      <p:pic>
        <p:nvPicPr>
          <p:cNvPr id="10243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470"/>
          <a:stretch>
            <a:fillRect/>
          </a:stretch>
        </p:blipFill>
        <p:spPr bwMode="auto">
          <a:xfrm>
            <a:off x="1085850" y="1079500"/>
            <a:ext cx="6972300" cy="469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080000" y="507028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Glitter Ball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052513"/>
            <a:ext cx="70135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80000" y="127298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Candle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Bonsoni.com(@flickr.com) - granted under creative commons licence – attribution</a:t>
            </a: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5" b="23878"/>
          <a:stretch>
            <a:fillRect/>
          </a:stretch>
        </p:blipFill>
        <p:spPr bwMode="auto">
          <a:xfrm>
            <a:off x="1125538" y="1235075"/>
            <a:ext cx="6892925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80000" y="487256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Television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Andrew Kuchling(@flickr.com) - granted under creative commons licence – attribution</a:t>
            </a:r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663" y="1022350"/>
            <a:ext cx="6416675" cy="481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080000" y="103716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Mirror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amp, Shade, Light, Lampshade, Interior, Modern, Hom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50" y="1114425"/>
            <a:ext cx="6946900" cy="462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51042" y="1113638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Lamp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ire, Flame, Wood Fire, Br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" y="1101725"/>
            <a:ext cx="699135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74211" y="1101834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Fire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Lighthouse, Westerhever, Wadden Sea, North Se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38" y="1089025"/>
            <a:ext cx="701992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87220" y="1089520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Lighthouse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lash, Thunderstorm, Ore Mountains, Nature, Sky, N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9175" y="1101725"/>
            <a:ext cx="7105650" cy="465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23720" y="1101217"/>
            <a:ext cx="27940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Lightning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lass, Trees, Wind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4" r="8264"/>
          <a:stretch>
            <a:fillRect/>
          </a:stretch>
        </p:blipFill>
        <p:spPr bwMode="auto">
          <a:xfrm>
            <a:off x="1069975" y="1068388"/>
            <a:ext cx="7004050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69756" y="5081195"/>
            <a:ext cx="2219544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Window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Full Moon, Moon, Night, Sky, Dark, Black, Moon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18"/>
          <a:stretch>
            <a:fillRect/>
          </a:stretch>
        </p:blipFill>
        <p:spPr bwMode="auto">
          <a:xfrm>
            <a:off x="1163638" y="1144588"/>
            <a:ext cx="6816725" cy="456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163725" y="5005038"/>
            <a:ext cx="200258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Moon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044575"/>
            <a:ext cx="6191250" cy="476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21"/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charset="0"/>
                <a:cs typeface="Arial" panose="020B0604020202020204" pitchFamily="34" charset="0"/>
              </a:rPr>
              <a:t>Photo courtesy of mjtmail (tiggy) (@flickr.com) - granted under creative commons licence – attribution</a:t>
            </a:r>
          </a:p>
        </p:txBody>
      </p:sp>
      <p:sp>
        <p:nvSpPr>
          <p:cNvPr id="20484" name="TextBox 3"/>
          <p:cNvSpPr txBox="1">
            <a:spLocks noChangeArrowheads="1"/>
          </p:cNvSpPr>
          <p:nvPr/>
        </p:nvSpPr>
        <p:spPr bwMode="auto">
          <a:xfrm>
            <a:off x="5897563" y="5105400"/>
            <a:ext cx="177006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Torch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143000"/>
            <a:ext cx="72771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207379" y="1233138"/>
            <a:ext cx="200258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Sun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841"/>
          <a:stretch>
            <a:fillRect/>
          </a:stretch>
        </p:blipFill>
        <p:spPr bwMode="auto">
          <a:xfrm>
            <a:off x="1257300" y="1158875"/>
            <a:ext cx="6629400" cy="454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56674" y="4990974"/>
            <a:ext cx="3649575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>
                <a:ln w="12700">
                  <a:solidFill>
                    <a:srgbClr val="242423"/>
                  </a:solidFill>
                </a:ln>
                <a:solidFill>
                  <a:schemeClr val="bg1"/>
                </a:solidFill>
                <a:latin typeface="+mn-lt"/>
              </a:rPr>
              <a:t>Yellow Pencils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/>
          <p:cNvSpPr txBox="1">
            <a:spLocks noChangeArrowheads="1"/>
          </p:cNvSpPr>
          <p:nvPr/>
        </p:nvSpPr>
        <p:spPr bwMode="auto">
          <a:xfrm>
            <a:off x="755650" y="2522538"/>
            <a:ext cx="763270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charset="0"/>
                <a:cs typeface="Sassoon Infant Rg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charset="0"/>
                <a:cs typeface="Sassoon Infant Rg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charset="0"/>
                <a:cs typeface="Sassoon Infant Rg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tx1"/>
                </a:solidFill>
              </a:rPr>
              <a:t>Can you think of any </a:t>
            </a:r>
            <a:r>
              <a:rPr lang="en-GB" altLang="en-US" sz="5400" b="1">
                <a:solidFill>
                  <a:schemeClr val="bg1"/>
                </a:solidFill>
              </a:rPr>
              <a:t>others?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ptx" id="{53C34F33-F995-48FB-930A-FB1D174F8704}" vid="{D75A073C-56C0-4B6D-A900-F09E7AAE05E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93</TotalTime>
  <Words>111</Words>
  <Application>Microsoft Office PowerPoint</Application>
  <PresentationFormat>On-screen Show (4:3)</PresentationFormat>
  <Paragraphs>22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Twinkl</vt:lpstr>
      <vt:lpstr>Calibri</vt:lpstr>
      <vt:lpstr>Sassoon Infant Rg</vt:lpstr>
      <vt:lpstr>Twinkl SemiBold</vt:lpstr>
      <vt:lpstr>Arial</vt:lpstr>
      <vt:lpstr>Tuffy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Janine Nayler</cp:lastModifiedBy>
  <cp:revision>10</cp:revision>
  <dcterms:created xsi:type="dcterms:W3CDTF">2017-01-25T08:29:33Z</dcterms:created>
  <dcterms:modified xsi:type="dcterms:W3CDTF">2021-02-01T11:58:26Z</dcterms:modified>
</cp:coreProperties>
</file>