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pitchFamily="2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BD89142-C5F5-4CA5-80F8-63B70ACBF1A5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112476-A4BA-4306-8E16-EAFAED1BEE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D70B33-122D-4963-B061-75CC6CE0F852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BFAC91-95F8-468B-8CA0-705ED25F64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473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982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7916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53724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44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B0604020202020204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7" t="6432" r="5117" b="6672"/>
          <a:stretch/>
        </p:blipFill>
        <p:spPr>
          <a:xfrm>
            <a:off x="436604" y="428368"/>
            <a:ext cx="8254315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954088" y="855663"/>
            <a:ext cx="4046537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Jack and Jill went up a hill to fetch a pail of water.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" b="1696"/>
          <a:stretch/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Jack fell down and broke his crown.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" b="1696"/>
          <a:stretch/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747713" y="5599113"/>
            <a:ext cx="7632700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And Jill came tumbling after.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523875" y="5578475"/>
            <a:ext cx="808037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Up Jack got, and home did trot, as fast as he could caper.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7" t="6630" r="5107" b="6630"/>
          <a:stretch/>
        </p:blipFill>
        <p:spPr>
          <a:xfrm>
            <a:off x="436603" y="428368"/>
            <a:ext cx="8254316" cy="5980670"/>
          </a:xfrm>
          <a:prstGeom prst="roundRect">
            <a:avLst>
              <a:gd name="adj" fmla="val 2342"/>
            </a:avLst>
          </a:prstGeom>
          <a:ln w="28575">
            <a:solidFill>
              <a:schemeClr val="tx1"/>
            </a:solidFill>
          </a:ln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523875" y="765175"/>
            <a:ext cx="80803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He went to bed and bound his head,</a:t>
            </a:r>
            <a:br>
              <a:rPr lang="en-GB" altLang="en-US" sz="2400">
                <a:solidFill>
                  <a:schemeClr val="tx1"/>
                </a:solidFill>
              </a:rPr>
            </a:br>
            <a:r>
              <a:rPr lang="en-GB" altLang="en-US" sz="2400">
                <a:solidFill>
                  <a:schemeClr val="tx1"/>
                </a:solidFill>
              </a:rPr>
              <a:t>with vinegar and brown paper.</a:t>
            </a: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24"/>
          <a:stretch>
            <a:fillRect/>
          </a:stretch>
        </p:blipFill>
        <p:spPr bwMode="auto">
          <a:xfrm>
            <a:off x="1635125" y="1903413"/>
            <a:ext cx="5857875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509588" y="379413"/>
            <a:ext cx="491172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4000"/>
              <a:t>LO – To sequence the nursery rhyme of Jack and Jill.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103</TotalTime>
  <Words>65</Words>
  <Application>Microsoft Office PowerPoint</Application>
  <PresentationFormat>On-screen Show (4:3)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Sassoon Infant Rg</vt:lpstr>
      <vt:lpstr>Calibri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Ridsdale</dc:creator>
  <cp:lastModifiedBy>Janine Nayler</cp:lastModifiedBy>
  <cp:revision>3</cp:revision>
  <dcterms:created xsi:type="dcterms:W3CDTF">2017-11-05T12:01:25Z</dcterms:created>
  <dcterms:modified xsi:type="dcterms:W3CDTF">2021-01-20T10:51:47Z</dcterms:modified>
</cp:coreProperties>
</file>