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81" r:id="rId3"/>
    <p:sldId id="283" r:id="rId4"/>
    <p:sldId id="284" r:id="rId5"/>
    <p:sldId id="285" r:id="rId6"/>
    <p:sldId id="267" r:id="rId7"/>
  </p:sldIdLst>
  <p:sldSz cx="9144000" cy="6858000" type="screen4x3"/>
  <p:notesSz cx="6858000" cy="9144000"/>
  <p:embeddedFontLst>
    <p:embeddedFont>
      <p:font typeface="Twinkl SemiBold" charset="0"/>
      <p:bold r:id="rId10"/>
    </p:embeddedFon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4020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75AA"/>
    <a:srgbClr val="A7A29C"/>
    <a:srgbClr val="B3CBD7"/>
    <a:srgbClr val="DE1E5A"/>
    <a:srgbClr val="ACDDFC"/>
    <a:srgbClr val="FFFFFF"/>
    <a:srgbClr val="E6E6E6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33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73" y="62"/>
      </p:cViewPr>
      <p:guideLst>
        <p:guide orient="horz" pos="2160"/>
        <p:guide pos="2880"/>
        <p:guide pos="340"/>
        <p:guide orient="horz" pos="4020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cfe2-h-141-scotland-in-the-second-world-wari-my-evacuation-suitcase-activity-sheet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F55F54-D3D3-4BF2-9771-4CD6C3452828}"/>
              </a:ext>
            </a:extLst>
          </p:cNvPr>
          <p:cNvSpPr txBox="1"/>
          <p:nvPr/>
        </p:nvSpPr>
        <p:spPr>
          <a:xfrm>
            <a:off x="755649" y="1914425"/>
            <a:ext cx="4443879" cy="4278094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At the start of the war, the government realised that cities would be targeted. They decided to encourage parents to allow their children to be </a:t>
            </a:r>
            <a:r>
              <a:rPr lang="en-GB" sz="1600" b="1" dirty="0">
                <a:solidFill>
                  <a:schemeClr val="dk1"/>
                </a:solidFill>
                <a:ea typeface="Arial"/>
                <a:cs typeface="Arial"/>
                <a:sym typeface="Arial"/>
                <a:hlinkClick r:id="" action="ppaction://noaction"/>
              </a:rPr>
              <a:t>evacuated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to safer, rural locations. </a:t>
            </a:r>
            <a:endParaRPr lang="en-GB" sz="1600" dirty="0"/>
          </a:p>
          <a:p>
            <a:pPr lvl="0"/>
            <a:endParaRPr lang="en-GB" sz="16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Parents were given a list of things to pack for their children. The children had labels attached to them with their name, age and home address on them.</a:t>
            </a:r>
          </a:p>
          <a:p>
            <a:pPr lvl="0"/>
            <a:endParaRPr lang="en-GB" sz="1600" dirty="0">
              <a:solidFill>
                <a:schemeClr val="dk1"/>
              </a:solidFill>
              <a:cs typeface="Arial"/>
              <a:sym typeface="Arial"/>
            </a:endParaRPr>
          </a:p>
          <a:p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Children were taken on trains or buses to their new locations. A person called a billeting officer would collect the children and take them to a village hall. People who had volunteered to take in the evacuees would then walk amongst them and choose the children they liked the look of.</a:t>
            </a:r>
            <a:endParaRPr lang="en-GB" sz="1600" dirty="0"/>
          </a:p>
          <a:p>
            <a:pPr lvl="0"/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5624D4-1136-4964-9A81-3C5FE4A61C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" r="28720"/>
          <a:stretch/>
        </p:blipFill>
        <p:spPr>
          <a:xfrm>
            <a:off x="5299440" y="1914425"/>
            <a:ext cx="3088910" cy="3088910"/>
          </a:xfrm>
          <a:prstGeom prst="flowChartConnector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17A868A2-A5F9-4CD3-9D2A-6E1FDD3DCDD7}"/>
              </a:ext>
            </a:extLst>
          </p:cNvPr>
          <p:cNvSpPr/>
          <p:nvPr/>
        </p:nvSpPr>
        <p:spPr>
          <a:xfrm>
            <a:off x="5299440" y="1914426"/>
            <a:ext cx="3088910" cy="3088909"/>
          </a:xfrm>
          <a:prstGeom prst="ellipse">
            <a:avLst/>
          </a:prstGeom>
          <a:noFill/>
          <a:ln w="38100">
            <a:solidFill>
              <a:srgbClr val="0675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36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12" name="Talk about It">
            <a:extLst>
              <a:ext uri="{FF2B5EF4-FFF2-40B4-BE49-F238E27FC236}">
                <a16:creationId xmlns:a16="http://schemas.microsoft.com/office/drawing/2014/main" id="{1D6CD00D-21CA-40DC-AEF0-A1B2A5889DE0}"/>
              </a:ext>
            </a:extLst>
          </p:cNvPr>
          <p:cNvSpPr/>
          <p:nvPr/>
        </p:nvSpPr>
        <p:spPr>
          <a:xfrm>
            <a:off x="755650" y="2162924"/>
            <a:ext cx="1398465" cy="307487"/>
          </a:xfrm>
          <a:prstGeom prst="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Talk About 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F55F54-D3D3-4BF2-9771-4CD6C3452828}"/>
              </a:ext>
            </a:extLst>
          </p:cNvPr>
          <p:cNvSpPr txBox="1"/>
          <p:nvPr/>
        </p:nvSpPr>
        <p:spPr>
          <a:xfrm>
            <a:off x="2227919" y="2024279"/>
            <a:ext cx="6288408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For some children, evacuation was a positive experience. For others it was not. Talk about the positives and negatives of being evacuated.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87831EC-25B1-43B6-A184-5249A3A4B4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894136"/>
              </p:ext>
            </p:extLst>
          </p:nvPr>
        </p:nvGraphicFramePr>
        <p:xfrm>
          <a:off x="1139825" y="2766279"/>
          <a:ext cx="6864350" cy="31265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32175">
                  <a:extLst>
                    <a:ext uri="{9D8B030D-6E8A-4147-A177-3AD203B41FA5}">
                      <a16:colId xmlns:a16="http://schemas.microsoft.com/office/drawing/2014/main" val="2481606385"/>
                    </a:ext>
                  </a:extLst>
                </a:gridCol>
                <a:gridCol w="3432175">
                  <a:extLst>
                    <a:ext uri="{9D8B030D-6E8A-4147-A177-3AD203B41FA5}">
                      <a16:colId xmlns:a16="http://schemas.microsoft.com/office/drawing/2014/main" val="2219063323"/>
                    </a:ext>
                  </a:extLst>
                </a:gridCol>
              </a:tblGrid>
              <a:tr h="781626">
                <a:tc>
                  <a:txBody>
                    <a:bodyPr/>
                    <a:lstStyle/>
                    <a:p>
                      <a:pPr algn="l"/>
                      <a:r>
                        <a:rPr lang="en-GB" sz="1800" b="0" dirty="0">
                          <a:latin typeface="+mn-lt"/>
                        </a:rPr>
                        <a:t>Positive Points of Evacuation</a:t>
                      </a:r>
                    </a:p>
                  </a:txBody>
                  <a:tcPr anchor="ctr">
                    <a:solidFill>
                      <a:srgbClr val="0675A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+mn-lt"/>
                        </a:rPr>
                        <a:t>Negative Points of Evacuation</a:t>
                      </a:r>
                    </a:p>
                  </a:txBody>
                  <a:tcPr anchor="ctr">
                    <a:solidFill>
                      <a:srgbClr val="0675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026922"/>
                  </a:ext>
                </a:extLst>
              </a:tr>
              <a:tr h="781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strike="noStrike" cap="none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Children were kept safe </a:t>
                      </a:r>
                      <a:br>
                        <a:rPr lang="en-GB" sz="1600" u="none" strike="noStrike" cap="none" dirty="0">
                          <a:latin typeface="+mn-lt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en-GB" sz="1600" u="none" strike="noStrike" cap="none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from bombs.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Children missed their parents.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7146900"/>
                  </a:ext>
                </a:extLst>
              </a:tr>
              <a:tr h="781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Children got to live in the peaceful, beautiful countryside.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Sometimes brothers and sisters were kept in separate places.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7912559"/>
                  </a:ext>
                </a:extLst>
              </a:tr>
              <a:tr h="781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Many children stayed with </a:t>
                      </a:r>
                      <a:b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caring people.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Some children stayed with people who weren’t very nice to them.</a:t>
                      </a:r>
                      <a:endParaRPr lang="en-GB" sz="16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6518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757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84A83C91-8418-45C7-8E95-78C98F767459}"/>
              </a:ext>
            </a:extLst>
          </p:cNvPr>
          <p:cNvSpPr/>
          <p:nvPr/>
        </p:nvSpPr>
        <p:spPr>
          <a:xfrm>
            <a:off x="4695092" y="3262119"/>
            <a:ext cx="2893158" cy="2893158"/>
          </a:xfrm>
          <a:prstGeom prst="ellipse">
            <a:avLst/>
          </a:prstGeom>
          <a:solidFill>
            <a:srgbClr val="B3C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851178-ABE0-4C07-B54A-826E2932243A}"/>
              </a:ext>
            </a:extLst>
          </p:cNvPr>
          <p:cNvSpPr txBox="1"/>
          <p:nvPr/>
        </p:nvSpPr>
        <p:spPr>
          <a:xfrm>
            <a:off x="755650" y="2022230"/>
            <a:ext cx="7632700" cy="1019909"/>
          </a:xfrm>
          <a:prstGeom prst="rect">
            <a:avLst/>
          </a:prstGeom>
          <a:solidFill>
            <a:srgbClr val="FFFFFF"/>
          </a:solidFill>
          <a:ln w="28575">
            <a:solidFill>
              <a:srgbClr val="0675AA"/>
            </a:solidFill>
          </a:ln>
        </p:spPr>
        <p:txBody>
          <a:bodyPr wrap="square" lIns="180000" rIns="0" rtlCol="0" anchor="ctr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Parents were given a list of things to pack for their children</a:t>
            </a:r>
            <a:r>
              <a:rPr lang="en-GB" sz="1600" dirty="0">
                <a:solidFill>
                  <a:schemeClr val="dk1"/>
                </a:solidFill>
              </a:rPr>
              <a:t> which included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gas mask, underwear, pyjamas or a nightie, plimsolls, toothbrush, comb, a towel, soap, a flannel, handkerchiefs and a warm coat</a:t>
            </a:r>
            <a:r>
              <a:rPr lang="en-GB" sz="1600" dirty="0">
                <a:solidFill>
                  <a:schemeClr val="dk1"/>
                </a:solidFill>
              </a:rPr>
              <a:t>.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48A2D1-5884-4AB0-95B7-FBFAD1FC4EA6}"/>
              </a:ext>
            </a:extLst>
          </p:cNvPr>
          <p:cNvSpPr txBox="1"/>
          <p:nvPr/>
        </p:nvSpPr>
        <p:spPr>
          <a:xfrm>
            <a:off x="755650" y="3354510"/>
            <a:ext cx="3816350" cy="2800767"/>
          </a:xfrm>
          <a:prstGeom prst="rect">
            <a:avLst/>
          </a:prstGeom>
          <a:noFill/>
          <a:ln w="28575">
            <a:noFill/>
          </a:ln>
        </p:spPr>
        <p:txBody>
          <a:bodyPr wrap="square" lIns="10800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This list doesn’t sound like very much, but some families struggled to even get these items. A lot of children who were being evacuated came from very poor families.</a:t>
            </a:r>
            <a:endParaRPr lang="en-GB" sz="1600" dirty="0"/>
          </a:p>
          <a:p>
            <a:pPr lvl="0"/>
            <a:endParaRPr lang="en-GB" sz="16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Some children took a toy with them but it would have been something small. They had to be able to carry all their possessions themselves in one small suitcase. </a:t>
            </a:r>
            <a:endParaRPr lang="en-GB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F15A99-63F0-4DC8-AA8A-5780E8605C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87629"/>
            <a:ext cx="3966240" cy="304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54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8505064E-E631-4EE9-BF34-EA7E292919C2}"/>
              </a:ext>
            </a:extLst>
          </p:cNvPr>
          <p:cNvSpPr/>
          <p:nvPr/>
        </p:nvSpPr>
        <p:spPr>
          <a:xfrm>
            <a:off x="5425342" y="2499200"/>
            <a:ext cx="2963008" cy="2963008"/>
          </a:xfrm>
          <a:prstGeom prst="ellipse">
            <a:avLst/>
          </a:prstGeom>
          <a:solidFill>
            <a:srgbClr val="067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5"/>
            <a:ext cx="8247184" cy="994306"/>
          </a:xfrm>
          <a:prstGeom prst="roundRect">
            <a:avLst>
              <a:gd name="adj" fmla="val 0"/>
            </a:avLst>
          </a:prstGeom>
          <a:solidFill>
            <a:srgbClr val="0675A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Evacuation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F55F54-D3D3-4BF2-9771-4CD6C3452828}"/>
              </a:ext>
            </a:extLst>
          </p:cNvPr>
          <p:cNvSpPr txBox="1"/>
          <p:nvPr/>
        </p:nvSpPr>
        <p:spPr>
          <a:xfrm>
            <a:off x="755648" y="1947296"/>
            <a:ext cx="7632701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lIns="0" rIns="0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Your task is to imagine you are being evacuated and you have to decide what </a:t>
            </a:r>
            <a:b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to pack. </a:t>
            </a:r>
            <a:endParaRPr lang="en-GB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F9C1F-EA61-4C19-B029-3D72BF2F91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4646816" y="3120610"/>
            <a:ext cx="3554492" cy="25962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852A86-F17C-4DC2-950B-040A82574D02}"/>
              </a:ext>
            </a:extLst>
          </p:cNvPr>
          <p:cNvSpPr txBox="1"/>
          <p:nvPr/>
        </p:nvSpPr>
        <p:spPr>
          <a:xfrm>
            <a:off x="755649" y="2654144"/>
            <a:ext cx="381635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 will need to think about the following things: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What practical items will you need?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Will you take a toy?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Will you pack any items that remind you of home?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Whatever you pack, you must be able to carry it all yourself.</a:t>
            </a:r>
          </a:p>
          <a:p>
            <a:endParaRPr lang="en-GB" sz="16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en-GB" sz="16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 could draw your items and write about them on the </a:t>
            </a:r>
            <a:r>
              <a:rPr lang="en-GB" sz="1600" u="sng" dirty="0" err="1">
                <a:solidFill>
                  <a:schemeClr val="hlink"/>
                </a:solidFill>
                <a:ea typeface="Arial"/>
                <a:cs typeface="Arial"/>
                <a:sym typeface="Arial"/>
                <a:hlinkClick r:id="rId3"/>
              </a:rPr>
              <a:t>Twinkl</a:t>
            </a:r>
            <a:r>
              <a:rPr lang="en-GB" sz="1600" u="sng" dirty="0">
                <a:solidFill>
                  <a:schemeClr val="hlink"/>
                </a:solidFill>
                <a:ea typeface="Arial"/>
                <a:cs typeface="Arial"/>
                <a:sym typeface="Arial"/>
                <a:hlinkClick r:id="rId3"/>
              </a:rPr>
              <a:t> Evacuation Suitcase Activity</a:t>
            </a:r>
            <a:r>
              <a:rPr lang="en-GB" sz="1600" dirty="0">
                <a:solidFill>
                  <a:schemeClr val="dk1"/>
                </a:solidFill>
              </a:rPr>
              <a:t>.</a:t>
            </a:r>
            <a:r>
              <a:rPr lang="en-GB" sz="16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53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120</TotalTime>
  <Words>393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Twinkl SemiBold</vt:lpstr>
      <vt:lpstr>Twinkl</vt:lpstr>
      <vt:lpstr>Calibri</vt:lpstr>
      <vt:lpstr>Arial</vt:lpstr>
      <vt:lpstr>Office Theme</vt:lpstr>
      <vt:lpstr>PowerPoint Presentation</vt:lpstr>
      <vt:lpstr>Evacuation</vt:lpstr>
      <vt:lpstr>Evacuation</vt:lpstr>
      <vt:lpstr>Evacuation</vt:lpstr>
      <vt:lpstr>Evacuation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Janine Nayler</cp:lastModifiedBy>
  <cp:revision>16</cp:revision>
  <dcterms:created xsi:type="dcterms:W3CDTF">2018-10-17T08:15:56Z</dcterms:created>
  <dcterms:modified xsi:type="dcterms:W3CDTF">2020-12-07T13:01:07Z</dcterms:modified>
</cp:coreProperties>
</file>