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Twinkl" panose="020B0604020202020204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4DB1E3"/>
    <a:srgbClr val="DE1E5A"/>
    <a:srgbClr val="18A0DB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5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AD435DA-9DD6-4324-BA92-972DA170F9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81AFFD-9519-4F1D-925E-E36CDAC4B3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C44B3CE-B518-4554-B194-D38B3C723C98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EB1115-6279-4ADA-BB04-623AA7A453B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C127FF-F680-4E1C-9E5D-824506E7C8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437364E-187B-4B68-89E8-308DB046FA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65CB99-3DCC-427D-974E-0138117303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E233C-8B54-4E09-A6CD-972D1A06CD9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2DB2EF8-4D28-4913-B683-1BB086B971E6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C3790D4-5B54-4325-8693-233B6D5A76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D7E27CB-A6D0-4C3A-962F-72D06ECEB0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E1E4B-03A1-485B-81D1-8FE4816CCF3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C4A0E-C262-42B8-AC69-1663D2D56A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1E061CA-C0D2-4FC1-8172-CA7D662E28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116533DD-7D8E-452A-B6F4-9AE9935EF88D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0410597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07005CC-6285-4642-B8F6-78C8B37CE9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147128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B20875A7-BB05-4BD9-9A6F-1EA619EB73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30739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7F56245-FA36-4DDF-A2EF-B9CE0F234C2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FEAFC0B-287D-4877-BA99-CD8B64C6A4B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5C1E60A-BE87-4E5D-9DD8-AB698C4B2C7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6E84E32-4881-4099-B2DD-832BA36CFC0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5BD89D-2168-449F-A96F-8DB80C16AAF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593463745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0427602-6E01-4C02-8BC0-4187FFB39228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37578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</p:sldLayoutIdLst>
  <p:transition spd="slow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Angel Gabriel visited Mary and told her she was going to have a baby called Jesus. The baby would be God’s son.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7EFB146-7533-4866-BAE1-9842D80CB6A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835150"/>
            <a:ext cx="3097213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3338513"/>
            <a:ext cx="2003425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told Joseph what Gabriel had told her; they prepared for the arrival of the special baby.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B180BB3-E33C-4FD4-A1AB-DAF3025AD30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2325688"/>
            <a:ext cx="1309687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13" y="2493963"/>
            <a:ext cx="11842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had to travel to Bethlehem to register in a census.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BE69FAB-A7C1-4157-A2B9-0E9B106BBEC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70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465388"/>
            <a:ext cx="121285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2005013"/>
            <a:ext cx="3111500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kind innkeeper in Bethlehem let Mary and Joseph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stay in his stable for the night.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180305-6C5B-4F90-B15F-E41336C6C052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-1056" t="-9906" r="-2734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3070225"/>
            <a:ext cx="1135063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095625"/>
            <a:ext cx="106362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2665413"/>
            <a:ext cx="272732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Baby Jesus was born in the stable.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0F714E8-5A53-4F35-8117-F44FA066D099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3318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the same time, an angel appeared to some shepherds. The angel told them that the son of God had been born in Bethlehem.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8E26D5-C5AD-40C9-B3FF-84DD15B265E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434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2149475"/>
            <a:ext cx="1982787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2266950"/>
            <a:ext cx="2589212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1706563"/>
            <a:ext cx="345916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shepherds walked to Bethlehem to visit the baby Jesus.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8225A1A-F8B4-46DF-80C6-D71758F7A75E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536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2136775"/>
            <a:ext cx="252095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Picture 8"/>
          <p:cNvSpPr>
            <a:spLocks noChangeAspect="1"/>
          </p:cNvSpPr>
          <p:nvPr/>
        </p:nvSpPr>
        <p:spPr bwMode="auto">
          <a:xfrm>
            <a:off x="6316663" y="2090738"/>
            <a:ext cx="2127250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537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Far away in the East, wise men saw a bright star in the sky</a:t>
            </a:r>
            <a:r>
              <a:rPr lang="en-GB" altLang="en-US">
                <a:solidFill>
                  <a:schemeClr val="tx1"/>
                </a:solidFill>
              </a:rPr>
              <a:t>. They knew it meant that a new king had been born and followed the star.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CC89DB9-7B68-49BD-9D65-26ED1CDEE6EB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90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963" y="2779713"/>
            <a:ext cx="1704975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74950"/>
            <a:ext cx="14859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43188"/>
            <a:ext cx="1404938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way they came to King Herod’s palace.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Herod was curious about the new king; he asked the wise men to tell him where the baby was.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C3B695-839D-48E9-B7B5-DAE58018A73A}"/>
              </a:ext>
            </a:extLst>
          </p:cNvPr>
          <p:cNvSpPr/>
          <p:nvPr/>
        </p:nvSpPr>
        <p:spPr>
          <a:xfrm>
            <a:off x="951592" y="1704975"/>
            <a:ext cx="7238819" cy="4603750"/>
          </a:xfrm>
          <a:prstGeom prst="roundRect">
            <a:avLst/>
          </a:prstGeom>
          <a:blipFill>
            <a:blip r:embed="rId2"/>
            <a:srcRect/>
            <a:stretch>
              <a:fillRect l="14" t="-3038" r="-14" b="-81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2767013"/>
            <a:ext cx="170656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325" y="2774950"/>
            <a:ext cx="14874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2681288"/>
            <a:ext cx="1403350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2505075"/>
            <a:ext cx="2582862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674CAD7-4CF9-4DA1-8E02-EDAA76DCFC41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reached Bethlehem. They gave Jesus gifts of gold, frankincense and myrrh.</a:t>
            </a:r>
          </a:p>
        </p:txBody>
      </p:sp>
      <p:pic>
        <p:nvPicPr>
          <p:cNvPr id="1843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1873250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2355850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2"/>
          <a:stretch>
            <a:fillRect/>
          </a:stretch>
        </p:blipFill>
        <p:spPr bwMode="auto">
          <a:xfrm>
            <a:off x="1990725" y="2640013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That night, the wise men had a dream warning them not to tell King Herod where Jesus was. They did not return to King Herod’s palace.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2982A7F-4D16-45AA-A423-82C9DC39522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946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1992313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2462213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2"/>
          <a:stretch>
            <a:fillRect/>
          </a:stretch>
        </p:blipFill>
        <p:spPr bwMode="auto">
          <a:xfrm>
            <a:off x="3695700" y="2597150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Herod began to search for baby Jesus. He ordered that all baby boys in Bethlehem be killed.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538B9B-F113-4598-8072-0F2BF291B0E2}"/>
              </a:ext>
            </a:extLst>
          </p:cNvPr>
          <p:cNvSpPr/>
          <p:nvPr/>
        </p:nvSpPr>
        <p:spPr>
          <a:xfrm>
            <a:off x="951592" y="1428750"/>
            <a:ext cx="7238819" cy="4879975"/>
          </a:xfrm>
          <a:prstGeom prst="roundRect">
            <a:avLst/>
          </a:prstGeom>
          <a:blipFill>
            <a:blip r:embed="rId2"/>
            <a:srcRect/>
            <a:stretch>
              <a:fillRect t="-2446" b="-24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48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2128838"/>
            <a:ext cx="2852737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39CE912-5E5D-4BCB-9E13-603B2186FB55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Joseph had a dream where an angel told him to take Mary and Jesus       to Egypt.</a:t>
            </a:r>
          </a:p>
        </p:txBody>
      </p:sp>
      <p:pic>
        <p:nvPicPr>
          <p:cNvPr id="21510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2063750"/>
            <a:ext cx="1435100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4B441A07-95B8-4BC5-9DBE-0D5EEAE8661F}"/>
              </a:ext>
            </a:extLst>
          </p:cNvPr>
          <p:cNvSpPr/>
          <p:nvPr/>
        </p:nvSpPr>
        <p:spPr>
          <a:xfrm rot="5846960">
            <a:off x="3861594" y="2226469"/>
            <a:ext cx="3225800" cy="2405062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12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73338"/>
            <a:ext cx="1798637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travelled to Egypt with baby Jesus and he was safe.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DEB1227-6C15-4A27-81A8-8BD15AEDC34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4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588" y="1954213"/>
            <a:ext cx="1438275" cy="413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1990725"/>
            <a:ext cx="1323975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1422</TotalTime>
  <Words>251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147</cp:revision>
  <dcterms:created xsi:type="dcterms:W3CDTF">2014-10-01T16:09:27Z</dcterms:created>
  <dcterms:modified xsi:type="dcterms:W3CDTF">2020-12-14T12:27:18Z</dcterms:modified>
</cp:coreProperties>
</file>