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63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60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152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15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780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21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3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445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632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53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40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E3DB6-ABCE-4CED-A9F1-2B3A3868B1EE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D2FEC-9CE5-45CD-BA86-DA3A2BCE23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37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2712" y="-246899"/>
            <a:ext cx="7384214" cy="738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097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59" y="1232149"/>
            <a:ext cx="3292141" cy="4389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Paintbrush Rocket | Art lessons, Art lessons elementary, Elementary art  proje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333" y="455110"/>
            <a:ext cx="6096000" cy="594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5687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48" y="448926"/>
            <a:ext cx="4495800" cy="59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522" y="1918393"/>
            <a:ext cx="5882607" cy="3308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0152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673" y="976962"/>
            <a:ext cx="4605689" cy="460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628" y="1262110"/>
            <a:ext cx="4035392" cy="403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999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950" y="-498175"/>
            <a:ext cx="13298675" cy="14163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0876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See the source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5641" y="-7124379"/>
            <a:ext cx="13379114" cy="14248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2481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Ifield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Robinson</dc:creator>
  <cp:lastModifiedBy>Janine Nayler</cp:lastModifiedBy>
  <cp:revision>2</cp:revision>
  <dcterms:created xsi:type="dcterms:W3CDTF">2020-11-17T11:28:30Z</dcterms:created>
  <dcterms:modified xsi:type="dcterms:W3CDTF">2021-02-01T10:56:30Z</dcterms:modified>
</cp:coreProperties>
</file>