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58" r:id="rId5"/>
    <p:sldId id="271" r:id="rId6"/>
    <p:sldId id="264" r:id="rId7"/>
    <p:sldId id="273" r:id="rId8"/>
    <p:sldId id="274" r:id="rId9"/>
    <p:sldId id="277" r:id="rId10"/>
    <p:sldId id="275" r:id="rId11"/>
    <p:sldId id="276" r:id="rId12"/>
    <p:sldId id="278" r:id="rId13"/>
    <p:sldId id="279" r:id="rId14"/>
    <p:sldId id="280" r:id="rId15"/>
    <p:sldId id="281" r:id="rId16"/>
    <p:sldId id="267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6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/>
          <p:cNvSpPr/>
          <p:nvPr/>
        </p:nvSpPr>
        <p:spPr>
          <a:xfrm>
            <a:off x="750498" y="886849"/>
            <a:ext cx="7668884" cy="65560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Welcome to my shop!</a:t>
            </a:r>
          </a:p>
        </p:txBody>
      </p:sp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892"/>
          <a:stretch/>
        </p:blipFill>
        <p:spPr>
          <a:xfrm>
            <a:off x="945639" y="1686227"/>
            <a:ext cx="1395784" cy="4573673"/>
          </a:xfrm>
          <a:prstGeom prst="rect">
            <a:avLst/>
          </a:prstGeom>
        </p:spPr>
      </p:pic>
      <p:sp>
        <p:nvSpPr>
          <p:cNvPr id="29" name="Rectangle: Rounded Corners 28"/>
          <p:cNvSpPr/>
          <p:nvPr/>
        </p:nvSpPr>
        <p:spPr>
          <a:xfrm>
            <a:off x="2700068" y="2274499"/>
            <a:ext cx="5719314" cy="99491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Look at the items in my shop and click on the coins to pay for them. Remember to count the coins carefully.</a:t>
            </a:r>
          </a:p>
        </p:txBody>
      </p:sp>
      <p:sp>
        <p:nvSpPr>
          <p:cNvPr id="30" name="Rectangle: Rounded Corners 29"/>
          <p:cNvSpPr/>
          <p:nvPr/>
        </p:nvSpPr>
        <p:spPr>
          <a:xfrm>
            <a:off x="2700068" y="4550594"/>
            <a:ext cx="5719314" cy="99491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Once you are happy with your answer, click me and I will ask you a question. </a:t>
            </a:r>
          </a:p>
        </p:txBody>
      </p:sp>
      <p:pic>
        <p:nvPicPr>
          <p:cNvPr id="31" name="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45" y="3653866"/>
            <a:ext cx="512937" cy="512273"/>
          </a:xfrm>
          <a:prstGeom prst="rect">
            <a:avLst/>
          </a:prstGeom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68" y="3653866"/>
            <a:ext cx="512937" cy="512273"/>
          </a:xfrm>
          <a:prstGeom prst="rect">
            <a:avLst/>
          </a:prstGeom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413" y="3653866"/>
            <a:ext cx="512937" cy="512273"/>
          </a:xfrm>
          <a:prstGeom prst="rect">
            <a:avLst/>
          </a:prstGeom>
        </p:spPr>
      </p:pic>
      <p:pic>
        <p:nvPicPr>
          <p:cNvPr id="50" name="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560" y="3653866"/>
            <a:ext cx="512937" cy="512273"/>
          </a:xfrm>
          <a:prstGeom prst="rect">
            <a:avLst/>
          </a:prstGeom>
        </p:spPr>
      </p:pic>
      <p:pic>
        <p:nvPicPr>
          <p:cNvPr id="54" name="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707" y="3653866"/>
            <a:ext cx="512937" cy="512273"/>
          </a:xfrm>
          <a:prstGeom prst="rect">
            <a:avLst/>
          </a:prstGeom>
        </p:spPr>
      </p:pic>
      <p:pic>
        <p:nvPicPr>
          <p:cNvPr id="57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854" y="3653866"/>
            <a:ext cx="512937" cy="512273"/>
          </a:xfrm>
          <a:prstGeom prst="rect">
            <a:avLst/>
          </a:prstGeom>
        </p:spPr>
      </p:pic>
      <p:pic>
        <p:nvPicPr>
          <p:cNvPr id="58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001" y="3653866"/>
            <a:ext cx="512937" cy="512273"/>
          </a:xfrm>
          <a:prstGeom prst="rect">
            <a:avLst/>
          </a:prstGeom>
        </p:spPr>
      </p:pic>
      <p:pic>
        <p:nvPicPr>
          <p:cNvPr id="59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148" y="3653866"/>
            <a:ext cx="512937" cy="512273"/>
          </a:xfrm>
          <a:prstGeom prst="rect">
            <a:avLst/>
          </a:prstGeom>
        </p:spPr>
      </p:pic>
      <p:pic>
        <p:nvPicPr>
          <p:cNvPr id="60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295" y="3653866"/>
            <a:ext cx="512937" cy="5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978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5" name="Ta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16619" y="219322"/>
            <a:ext cx="838200" cy="2047875"/>
          </a:xfrm>
          <a:prstGeom prst="rect">
            <a:avLst/>
          </a:prstGeom>
        </p:spPr>
      </p:pic>
      <p:pic>
        <p:nvPicPr>
          <p:cNvPr id="39" name="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07" y="683127"/>
            <a:ext cx="1126282" cy="1089489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281916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peech"/>
          <p:cNvSpPr/>
          <p:nvPr/>
        </p:nvSpPr>
        <p:spPr>
          <a:xfrm>
            <a:off x="6954628" y="569344"/>
            <a:ext cx="1578341" cy="2177622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 How many pennies did you give me? How could we check?</a:t>
            </a:r>
          </a:p>
        </p:txBody>
      </p:sp>
      <p:sp>
        <p:nvSpPr>
          <p:cNvPr id="56" name="Price"/>
          <p:cNvSpPr txBox="1"/>
          <p:nvPr/>
        </p:nvSpPr>
        <p:spPr>
          <a:xfrm>
            <a:off x="4582418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10p</a:t>
            </a:r>
            <a:endParaRPr lang="en-GB" b="1" dirty="0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sp>
        <p:nvSpPr>
          <p:cNvPr id="6" name="Arrow: Right 5">
            <a:hlinkClick r:id="rId6" action="ppaction://hlinksldjump"/>
          </p:cNvPr>
          <p:cNvSpPr/>
          <p:nvPr/>
        </p:nvSpPr>
        <p:spPr>
          <a:xfrm>
            <a:off x="8082292" y="6085388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ry Again"/>
          <p:cNvSpPr/>
          <p:nvPr/>
        </p:nvSpPr>
        <p:spPr>
          <a:xfrm>
            <a:off x="589717" y="4364746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119954" y="6165489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13p</a:t>
            </a:r>
            <a:endParaRPr lang="en-GB" b="1" dirty="0"/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19" y="465540"/>
            <a:ext cx="1284925" cy="1319842"/>
          </a:xfrm>
          <a:prstGeom prst="rect">
            <a:avLst/>
          </a:prstGeom>
        </p:spPr>
      </p:pic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If I put the pennies in different places in my till, would there still be the same amount?</a:t>
            </a:r>
          </a:p>
        </p:txBody>
      </p:sp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82292" y="6085388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074569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64746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19954" y="6174117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4238" y="6182743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0813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12p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When we are counting, what number always comes after 12?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745" y="491889"/>
            <a:ext cx="882189" cy="1310578"/>
          </a:xfrm>
          <a:prstGeom prst="rect">
            <a:avLst/>
          </a:prstGeom>
        </p:spPr>
      </p:pic>
      <p:sp>
        <p:nvSpPr>
          <p:cNvPr id="55" name="Arrow: Right 54">
            <a:hlinkClick r:id="rId6" action="ppaction://hlinksldjump"/>
          </p:cNvPr>
          <p:cNvSpPr/>
          <p:nvPr/>
        </p:nvSpPr>
        <p:spPr>
          <a:xfrm>
            <a:off x="8082292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Arrow: Left 55">
            <a:hlinkClick r:id="rId7" action="ppaction://hlinksldjump"/>
          </p:cNvPr>
          <p:cNvSpPr/>
          <p:nvPr/>
        </p:nvSpPr>
        <p:spPr>
          <a:xfrm>
            <a:off x="190724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77" name="Rectangle: Rounded Corners 76"/>
          <p:cNvSpPr/>
          <p:nvPr/>
        </p:nvSpPr>
        <p:spPr>
          <a:xfrm>
            <a:off x="589717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4238" y="6225873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09888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11p</a:t>
            </a:r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How did you count the pennies? Can you explain what you did?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195" y="555793"/>
            <a:ext cx="1616754" cy="1181279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82292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180622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15p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do you say this number? Is it </a:t>
            </a:r>
            <a:r>
              <a:rPr lang="en-GB" dirty="0" err="1">
                <a:solidFill>
                  <a:schemeClr val="bg1"/>
                </a:solidFill>
                <a:latin typeface="Twinkl" pitchFamily="50" charset="0"/>
              </a:rPr>
              <a:t>fiveteen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16" y="459393"/>
            <a:ext cx="1342239" cy="1361645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08168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16600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15593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90000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17p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do you know that you have counted 17 pennies?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402" y="840192"/>
            <a:ext cx="2048644" cy="927675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90918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9350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98343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93030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18p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did you make sure that you only gave me 18 pennies?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28" y="588732"/>
            <a:ext cx="1922650" cy="1148340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16796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/>
          <p:cNvSpPr/>
          <p:nvPr/>
        </p:nvSpPr>
        <p:spPr>
          <a:xfrm>
            <a:off x="225228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24221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38424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16p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Do you have any counting tips for me? I keep getting in a muddle!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70" y="598376"/>
            <a:ext cx="1802921" cy="1083679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16796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25228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24221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4074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19p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could I arrange the coins to check how many there are?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982" y="738048"/>
            <a:ext cx="2552004" cy="921557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08170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16602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15595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08621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89340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20p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many coins do you have left?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214" y="537571"/>
            <a:ext cx="1722959" cy="1205290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22566" y="6111266"/>
            <a:ext cx="844730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064662" y="6208620"/>
            <a:ext cx="67592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74238" y="6208621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67709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A6BC99-413B-4CFA-91BD-D7D40BBB3EFE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62afd546-94be-4790-99a5-a6d1f76f2f66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F89205F-FF66-4AFB-AC51-2FC874A925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D1DEB1-43E0-42EF-BE94-E77C2D6F92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425</TotalTime>
  <Words>257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Janine Nayler</cp:lastModifiedBy>
  <cp:revision>23</cp:revision>
  <dcterms:created xsi:type="dcterms:W3CDTF">2019-02-25T11:01:11Z</dcterms:created>
  <dcterms:modified xsi:type="dcterms:W3CDTF">2021-02-01T09:48:04Z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