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6" r:id="rId5"/>
    <p:sldId id="268" r:id="rId6"/>
    <p:sldId id="281" r:id="rId7"/>
    <p:sldId id="271" r:id="rId8"/>
    <p:sldId id="284" r:id="rId9"/>
    <p:sldId id="285" r:id="rId10"/>
    <p:sldId id="286" r:id="rId11"/>
    <p:sldId id="266" r:id="rId12"/>
    <p:sldId id="287" r:id="rId13"/>
    <p:sldId id="288" r:id="rId14"/>
    <p:sldId id="279" r:id="rId15"/>
    <p:sldId id="277" r:id="rId16"/>
    <p:sldId id="289" r:id="rId17"/>
    <p:sldId id="290" r:id="rId18"/>
    <p:sldId id="291" r:id="rId19"/>
    <p:sldId id="292" r:id="rId20"/>
    <p:sldId id="293" r:id="rId21"/>
    <p:sldId id="294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46" d="100"/>
          <a:sy n="46" d="100"/>
        </p:scale>
        <p:origin x="11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 Russell" userId="d12b6e8d-ac5b-47db-9599-2c954e0173aa" providerId="ADAL" clId="{827210C1-DD37-492B-8AC2-1A991A799780}"/>
    <pc:docChg chg="undo custSel addSld modSld">
      <pc:chgData name="Jodi Russell" userId="d12b6e8d-ac5b-47db-9599-2c954e0173aa" providerId="ADAL" clId="{827210C1-DD37-492B-8AC2-1A991A799780}" dt="2021-01-08T15:37:30.154" v="478" actId="1076"/>
      <pc:docMkLst>
        <pc:docMk/>
      </pc:docMkLst>
      <pc:sldChg chg="modSp">
        <pc:chgData name="Jodi Russell" userId="d12b6e8d-ac5b-47db-9599-2c954e0173aa" providerId="ADAL" clId="{827210C1-DD37-492B-8AC2-1A991A799780}" dt="2021-01-08T15:28:39.435" v="9" actId="20577"/>
        <pc:sldMkLst>
          <pc:docMk/>
          <pc:sldMk cId="440328032" sldId="256"/>
        </pc:sldMkLst>
        <pc:spChg chg="mod">
          <ac:chgData name="Jodi Russell" userId="d12b6e8d-ac5b-47db-9599-2c954e0173aa" providerId="ADAL" clId="{827210C1-DD37-492B-8AC2-1A991A799780}" dt="2021-01-08T15:28:39.435" v="9" actId="20577"/>
          <ac:spMkLst>
            <pc:docMk/>
            <pc:sldMk cId="440328032" sldId="256"/>
            <ac:spMk id="4" creationId="{959FBC4F-0C43-4709-A4AE-5BDF460E4B52}"/>
          </ac:spMkLst>
        </pc:spChg>
        <pc:spChg chg="mod">
          <ac:chgData name="Jodi Russell" userId="d12b6e8d-ac5b-47db-9599-2c954e0173aa" providerId="ADAL" clId="{827210C1-DD37-492B-8AC2-1A991A799780}" dt="2021-01-08T15:28:31.545" v="7" actId="20577"/>
          <ac:spMkLst>
            <pc:docMk/>
            <pc:sldMk cId="440328032" sldId="256"/>
            <ac:spMk id="5" creationId="{13683F11-87A2-4FB9-8781-39954FD56C6A}"/>
          </ac:spMkLst>
        </pc:spChg>
      </pc:sldChg>
      <pc:sldChg chg="addSp delSp modSp">
        <pc:chgData name="Jodi Russell" userId="d12b6e8d-ac5b-47db-9599-2c954e0173aa" providerId="ADAL" clId="{827210C1-DD37-492B-8AC2-1A991A799780}" dt="2021-01-08T15:34:18.634" v="277" actId="20577"/>
        <pc:sldMkLst>
          <pc:docMk/>
          <pc:sldMk cId="973984175" sldId="271"/>
        </pc:sldMkLst>
        <pc:spChg chg="add mod">
          <ac:chgData name="Jodi Russell" userId="d12b6e8d-ac5b-47db-9599-2c954e0173aa" providerId="ADAL" clId="{827210C1-DD37-492B-8AC2-1A991A799780}" dt="2021-01-08T15:31:29.094" v="156" actId="403"/>
          <ac:spMkLst>
            <pc:docMk/>
            <pc:sldMk cId="973984175" sldId="271"/>
            <ac:spMk id="2" creationId="{8CABF955-292A-4258-AD33-EC24D18E0662}"/>
          </ac:spMkLst>
        </pc:spChg>
        <pc:spChg chg="add mod">
          <ac:chgData name="Jodi Russell" userId="d12b6e8d-ac5b-47db-9599-2c954e0173aa" providerId="ADAL" clId="{827210C1-DD37-492B-8AC2-1A991A799780}" dt="2021-01-08T15:34:18.634" v="277" actId="20577"/>
          <ac:spMkLst>
            <pc:docMk/>
            <pc:sldMk cId="973984175" sldId="271"/>
            <ac:spMk id="5" creationId="{2B821B17-9C6D-43CF-A58D-A3DB95D39D33}"/>
          </ac:spMkLst>
        </pc:spChg>
        <pc:spChg chg="mod">
          <ac:chgData name="Jodi Russell" userId="d12b6e8d-ac5b-47db-9599-2c954e0173aa" providerId="ADAL" clId="{827210C1-DD37-492B-8AC2-1A991A799780}" dt="2021-01-08T15:30:48.044" v="136" actId="20577"/>
          <ac:spMkLst>
            <pc:docMk/>
            <pc:sldMk cId="973984175" sldId="271"/>
            <ac:spMk id="11" creationId="{B2DA5A24-5C36-4982-9AF9-ED1880493448}"/>
          </ac:spMkLst>
        </pc:spChg>
        <pc:spChg chg="del">
          <ac:chgData name="Jodi Russell" userId="d12b6e8d-ac5b-47db-9599-2c954e0173aa" providerId="ADAL" clId="{827210C1-DD37-492B-8AC2-1A991A799780}" dt="2021-01-08T15:30:08.305" v="38" actId="478"/>
          <ac:spMkLst>
            <pc:docMk/>
            <pc:sldMk cId="973984175" sldId="271"/>
            <ac:spMk id="15" creationId="{EF6A7C05-37B5-498E-A993-0A9894E1FEAC}"/>
          </ac:spMkLst>
        </pc:spChg>
        <pc:cxnChg chg="add mod">
          <ac:chgData name="Jodi Russell" userId="d12b6e8d-ac5b-47db-9599-2c954e0173aa" providerId="ADAL" clId="{827210C1-DD37-492B-8AC2-1A991A799780}" dt="2021-01-08T15:31:51.416" v="162" actId="14100"/>
          <ac:cxnSpMkLst>
            <pc:docMk/>
            <pc:sldMk cId="973984175" sldId="271"/>
            <ac:cxnSpMk id="4" creationId="{B00ACE2B-D9A3-4094-90B8-7B3A88B0F0D0}"/>
          </ac:cxnSpMkLst>
        </pc:cxnChg>
        <pc:cxnChg chg="add mod">
          <ac:chgData name="Jodi Russell" userId="d12b6e8d-ac5b-47db-9599-2c954e0173aa" providerId="ADAL" clId="{827210C1-DD37-492B-8AC2-1A991A799780}" dt="2021-01-08T15:32:20.013" v="167" actId="1076"/>
          <ac:cxnSpMkLst>
            <pc:docMk/>
            <pc:sldMk cId="973984175" sldId="271"/>
            <ac:cxnSpMk id="8" creationId="{0DF093F7-2658-4FFB-9680-D40091ADB379}"/>
          </ac:cxnSpMkLst>
        </pc:cxnChg>
      </pc:sldChg>
      <pc:sldChg chg="modSp modNotesTx">
        <pc:chgData name="Jodi Russell" userId="d12b6e8d-ac5b-47db-9599-2c954e0173aa" providerId="ADAL" clId="{827210C1-DD37-492B-8AC2-1A991A799780}" dt="2021-01-08T15:30:00.635" v="37" actId="20577"/>
        <pc:sldMkLst>
          <pc:docMk/>
          <pc:sldMk cId="1320111698" sldId="281"/>
        </pc:sldMkLst>
        <pc:spChg chg="mod">
          <ac:chgData name="Jodi Russell" userId="d12b6e8d-ac5b-47db-9599-2c954e0173aa" providerId="ADAL" clId="{827210C1-DD37-492B-8AC2-1A991A799780}" dt="2021-01-08T15:29:52.595" v="27" actId="207"/>
          <ac:spMkLst>
            <pc:docMk/>
            <pc:sldMk cId="1320111698" sldId="281"/>
            <ac:spMk id="2" creationId="{AEAE8252-43C0-42D5-BC0A-AD99056FAC6E}"/>
          </ac:spMkLst>
        </pc:spChg>
        <pc:spChg chg="mod">
          <ac:chgData name="Jodi Russell" userId="d12b6e8d-ac5b-47db-9599-2c954e0173aa" providerId="ADAL" clId="{827210C1-DD37-492B-8AC2-1A991A799780}" dt="2021-01-08T15:28:56.064" v="18" actId="20577"/>
          <ac:spMkLst>
            <pc:docMk/>
            <pc:sldMk cId="1320111698" sldId="281"/>
            <ac:spMk id="4" creationId="{959FBC4F-0C43-4709-A4AE-5BDF460E4B52}"/>
          </ac:spMkLst>
        </pc:spChg>
        <pc:spChg chg="mod">
          <ac:chgData name="Jodi Russell" userId="d12b6e8d-ac5b-47db-9599-2c954e0173aa" providerId="ADAL" clId="{827210C1-DD37-492B-8AC2-1A991A799780}" dt="2021-01-08T15:29:19.048" v="21" actId="207"/>
          <ac:spMkLst>
            <pc:docMk/>
            <pc:sldMk cId="1320111698" sldId="281"/>
            <ac:spMk id="6" creationId="{FD7FA633-529F-4FA3-9389-77BFB23D2851}"/>
          </ac:spMkLst>
        </pc:spChg>
      </pc:sldChg>
      <pc:sldChg chg="addSp modSp add">
        <pc:chgData name="Jodi Russell" userId="d12b6e8d-ac5b-47db-9599-2c954e0173aa" providerId="ADAL" clId="{827210C1-DD37-492B-8AC2-1A991A799780}" dt="2021-01-08T15:37:10.981" v="477" actId="1076"/>
        <pc:sldMkLst>
          <pc:docMk/>
          <pc:sldMk cId="1790960708" sldId="284"/>
        </pc:sldMkLst>
        <pc:spChg chg="add mod">
          <ac:chgData name="Jodi Russell" userId="d12b6e8d-ac5b-47db-9599-2c954e0173aa" providerId="ADAL" clId="{827210C1-DD37-492B-8AC2-1A991A799780}" dt="2021-01-08T15:37:10.981" v="477" actId="1076"/>
          <ac:spMkLst>
            <pc:docMk/>
            <pc:sldMk cId="1790960708" sldId="284"/>
            <ac:spMk id="3" creationId="{960F9E73-4F0F-471A-8E66-DD22DFA983B7}"/>
          </ac:spMkLst>
        </pc:spChg>
        <pc:spChg chg="mod">
          <ac:chgData name="Jodi Russell" userId="d12b6e8d-ac5b-47db-9599-2c954e0173aa" providerId="ADAL" clId="{827210C1-DD37-492B-8AC2-1A991A799780}" dt="2021-01-08T15:34:14.974" v="276" actId="20577"/>
          <ac:spMkLst>
            <pc:docMk/>
            <pc:sldMk cId="1790960708" sldId="284"/>
            <ac:spMk id="5" creationId="{2B821B17-9C6D-43CF-A58D-A3DB95D39D33}"/>
          </ac:spMkLst>
        </pc:spChg>
        <pc:spChg chg="mod">
          <ac:chgData name="Jodi Russell" userId="d12b6e8d-ac5b-47db-9599-2c954e0173aa" providerId="ADAL" clId="{827210C1-DD37-492B-8AC2-1A991A799780}" dt="2021-01-08T15:32:50.066" v="173" actId="20577"/>
          <ac:spMkLst>
            <pc:docMk/>
            <pc:sldMk cId="1790960708" sldId="284"/>
            <ac:spMk id="11" creationId="{B2DA5A24-5C36-4982-9AF9-ED1880493448}"/>
          </ac:spMkLst>
        </pc:spChg>
      </pc:sldChg>
      <pc:sldChg chg="addSp modSp add">
        <pc:chgData name="Jodi Russell" userId="d12b6e8d-ac5b-47db-9599-2c954e0173aa" providerId="ADAL" clId="{827210C1-DD37-492B-8AC2-1A991A799780}" dt="2021-01-08T15:37:30.154" v="478" actId="1076"/>
        <pc:sldMkLst>
          <pc:docMk/>
          <pc:sldMk cId="723202503" sldId="285"/>
        </pc:sldMkLst>
        <pc:spChg chg="add mod">
          <ac:chgData name="Jodi Russell" userId="d12b6e8d-ac5b-47db-9599-2c954e0173aa" providerId="ADAL" clId="{827210C1-DD37-492B-8AC2-1A991A799780}" dt="2021-01-08T15:37:30.154" v="478" actId="1076"/>
          <ac:spMkLst>
            <pc:docMk/>
            <pc:sldMk cId="723202503" sldId="285"/>
            <ac:spMk id="3" creationId="{1B26D229-ADDA-470A-BF74-41D9022DDE26}"/>
          </ac:spMkLst>
        </pc:spChg>
        <pc:spChg chg="mod">
          <ac:chgData name="Jodi Russell" userId="d12b6e8d-ac5b-47db-9599-2c954e0173aa" providerId="ADAL" clId="{827210C1-DD37-492B-8AC2-1A991A799780}" dt="2021-01-08T15:34:08.328" v="275" actId="20577"/>
          <ac:spMkLst>
            <pc:docMk/>
            <pc:sldMk cId="723202503" sldId="285"/>
            <ac:spMk id="5" creationId="{2B821B17-9C6D-43CF-A58D-A3DB95D39D33}"/>
          </ac:spMkLst>
        </pc:spChg>
        <pc:spChg chg="mod">
          <ac:chgData name="Jodi Russell" userId="d12b6e8d-ac5b-47db-9599-2c954e0173aa" providerId="ADAL" clId="{827210C1-DD37-492B-8AC2-1A991A799780}" dt="2021-01-08T15:34:36.002" v="286" actId="20577"/>
          <ac:spMkLst>
            <pc:docMk/>
            <pc:sldMk cId="723202503" sldId="285"/>
            <ac:spMk id="11" creationId="{B2DA5A24-5C36-4982-9AF9-ED1880493448}"/>
          </ac:spMkLst>
        </pc:spChg>
      </pc:sldChg>
      <pc:sldChg chg="addSp modSp add">
        <pc:chgData name="Jodi Russell" userId="d12b6e8d-ac5b-47db-9599-2c954e0173aa" providerId="ADAL" clId="{827210C1-DD37-492B-8AC2-1A991A799780}" dt="2021-01-08T15:36:53.172" v="474" actId="207"/>
        <pc:sldMkLst>
          <pc:docMk/>
          <pc:sldMk cId="4096022808" sldId="286"/>
        </pc:sldMkLst>
        <pc:spChg chg="add mod">
          <ac:chgData name="Jodi Russell" userId="d12b6e8d-ac5b-47db-9599-2c954e0173aa" providerId="ADAL" clId="{827210C1-DD37-492B-8AC2-1A991A799780}" dt="2021-01-08T15:36:53.172" v="474" actId="207"/>
          <ac:spMkLst>
            <pc:docMk/>
            <pc:sldMk cId="4096022808" sldId="286"/>
            <ac:spMk id="7" creationId="{224D2D30-E49E-46A1-BF62-396EE0E363FB}"/>
          </ac:spMkLst>
        </pc:spChg>
        <pc:spChg chg="mod">
          <ac:chgData name="Jodi Russell" userId="d12b6e8d-ac5b-47db-9599-2c954e0173aa" providerId="ADAL" clId="{827210C1-DD37-492B-8AC2-1A991A799780}" dt="2021-01-08T15:36:17.193" v="427" actId="20577"/>
          <ac:spMkLst>
            <pc:docMk/>
            <pc:sldMk cId="4096022808" sldId="286"/>
            <ac:spMk id="11" creationId="{B2DA5A24-5C36-4982-9AF9-ED1880493448}"/>
          </ac:spMkLst>
        </pc:spChg>
      </pc:sldChg>
    </pc:docChg>
  </pc:docChgLst>
  <pc:docChgLst>
    <pc:chgData name="Jodi Russell" userId="d12b6e8d-ac5b-47db-9599-2c954e0173aa" providerId="ADAL" clId="{98EA400B-BC72-4D42-BB34-11349717E57D}"/>
    <pc:docChg chg="undo custSel addSld delSld modSld sldOrd">
      <pc:chgData name="Jodi Russell" userId="d12b6e8d-ac5b-47db-9599-2c954e0173aa" providerId="ADAL" clId="{98EA400B-BC72-4D42-BB34-11349717E57D}" dt="2021-01-14T21:06:59.762" v="1714" actId="20577"/>
      <pc:docMkLst>
        <pc:docMk/>
      </pc:docMkLst>
      <pc:sldChg chg="modSp">
        <pc:chgData name="Jodi Russell" userId="d12b6e8d-ac5b-47db-9599-2c954e0173aa" providerId="ADAL" clId="{98EA400B-BC72-4D42-BB34-11349717E57D}" dt="2021-01-14T21:06:59.762" v="1714" actId="20577"/>
        <pc:sldMkLst>
          <pc:docMk/>
          <pc:sldMk cId="440328032" sldId="256"/>
        </pc:sldMkLst>
        <pc:spChg chg="mod">
          <ac:chgData name="Jodi Russell" userId="d12b6e8d-ac5b-47db-9599-2c954e0173aa" providerId="ADAL" clId="{98EA400B-BC72-4D42-BB34-11349717E57D}" dt="2021-01-14T21:06:59.762" v="1714" actId="20577"/>
          <ac:spMkLst>
            <pc:docMk/>
            <pc:sldMk cId="440328032" sldId="256"/>
            <ac:spMk id="5" creationId="{13683F11-87A2-4FB9-8781-39954FD56C6A}"/>
          </ac:spMkLst>
        </pc:spChg>
      </pc:sldChg>
      <pc:sldChg chg="addSp modSp modNotesTx">
        <pc:chgData name="Jodi Russell" userId="d12b6e8d-ac5b-47db-9599-2c954e0173aa" providerId="ADAL" clId="{98EA400B-BC72-4D42-BB34-11349717E57D}" dt="2021-01-14T20:18:28.804" v="511" actId="20577"/>
        <pc:sldMkLst>
          <pc:docMk/>
          <pc:sldMk cId="3143466316" sldId="266"/>
        </pc:sldMkLst>
        <pc:spChg chg="mod">
          <ac:chgData name="Jodi Russell" userId="d12b6e8d-ac5b-47db-9599-2c954e0173aa" providerId="ADAL" clId="{98EA400B-BC72-4D42-BB34-11349717E57D}" dt="2021-01-14T20:15:31.553" v="158" actId="20577"/>
          <ac:spMkLst>
            <pc:docMk/>
            <pc:sldMk cId="3143466316" sldId="266"/>
            <ac:spMk id="15" creationId="{EF6A7C05-37B5-498E-A993-0A9894E1FEAC}"/>
          </ac:spMkLst>
        </pc:spChg>
        <pc:picChg chg="add mod">
          <ac:chgData name="Jodi Russell" userId="d12b6e8d-ac5b-47db-9599-2c954e0173aa" providerId="ADAL" clId="{98EA400B-BC72-4D42-BB34-11349717E57D}" dt="2021-01-14T20:15:42.213" v="161" actId="1076"/>
          <ac:picMkLst>
            <pc:docMk/>
            <pc:sldMk cId="3143466316" sldId="266"/>
            <ac:picMk id="2" creationId="{AA13EA4F-DE3F-4131-86EC-3258DB549296}"/>
          </ac:picMkLst>
        </pc:picChg>
      </pc:sldChg>
      <pc:sldChg chg="modNotesTx">
        <pc:chgData name="Jodi Russell" userId="d12b6e8d-ac5b-47db-9599-2c954e0173aa" providerId="ADAL" clId="{98EA400B-BC72-4D42-BB34-11349717E57D}" dt="2021-01-14T20:33:47.684" v="744" actId="20577"/>
        <pc:sldMkLst>
          <pc:docMk/>
          <pc:sldMk cId="973984175" sldId="271"/>
        </pc:sldMkLst>
      </pc:sldChg>
      <pc:sldChg chg="del">
        <pc:chgData name="Jodi Russell" userId="d12b6e8d-ac5b-47db-9599-2c954e0173aa" providerId="ADAL" clId="{98EA400B-BC72-4D42-BB34-11349717E57D}" dt="2021-01-14T20:14:30.323" v="0" actId="2696"/>
        <pc:sldMkLst>
          <pc:docMk/>
          <pc:sldMk cId="3873563985" sldId="278"/>
        </pc:sldMkLst>
      </pc:sldChg>
      <pc:sldChg chg="del">
        <pc:chgData name="Jodi Russell" userId="d12b6e8d-ac5b-47db-9599-2c954e0173aa" providerId="ADAL" clId="{98EA400B-BC72-4D42-BB34-11349717E57D}" dt="2021-01-14T20:35:03.710" v="764" actId="2696"/>
        <pc:sldMkLst>
          <pc:docMk/>
          <pc:sldMk cId="2498287576" sldId="280"/>
        </pc:sldMkLst>
      </pc:sldChg>
      <pc:sldChg chg="del">
        <pc:chgData name="Jodi Russell" userId="d12b6e8d-ac5b-47db-9599-2c954e0173aa" providerId="ADAL" clId="{98EA400B-BC72-4D42-BB34-11349717E57D}" dt="2021-01-14T20:35:03.694" v="763" actId="2696"/>
        <pc:sldMkLst>
          <pc:docMk/>
          <pc:sldMk cId="1150304619" sldId="282"/>
        </pc:sldMkLst>
      </pc:sldChg>
      <pc:sldChg chg="del">
        <pc:chgData name="Jodi Russell" userId="d12b6e8d-ac5b-47db-9599-2c954e0173aa" providerId="ADAL" clId="{98EA400B-BC72-4D42-BB34-11349717E57D}" dt="2021-01-14T20:35:03.683" v="762" actId="2696"/>
        <pc:sldMkLst>
          <pc:docMk/>
          <pc:sldMk cId="1747660148" sldId="283"/>
        </pc:sldMkLst>
      </pc:sldChg>
      <pc:sldChg chg="modNotesTx">
        <pc:chgData name="Jodi Russell" userId="d12b6e8d-ac5b-47db-9599-2c954e0173aa" providerId="ADAL" clId="{98EA400B-BC72-4D42-BB34-11349717E57D}" dt="2021-01-14T20:33:54.396" v="745" actId="20577"/>
        <pc:sldMkLst>
          <pc:docMk/>
          <pc:sldMk cId="1790960708" sldId="284"/>
        </pc:sldMkLst>
      </pc:sldChg>
      <pc:sldChg chg="modNotesTx">
        <pc:chgData name="Jodi Russell" userId="d12b6e8d-ac5b-47db-9599-2c954e0173aa" providerId="ADAL" clId="{98EA400B-BC72-4D42-BB34-11349717E57D}" dt="2021-01-14T20:33:57.308" v="746" actId="20577"/>
        <pc:sldMkLst>
          <pc:docMk/>
          <pc:sldMk cId="723202503" sldId="285"/>
        </pc:sldMkLst>
      </pc:sldChg>
      <pc:sldChg chg="modNotesTx">
        <pc:chgData name="Jodi Russell" userId="d12b6e8d-ac5b-47db-9599-2c954e0173aa" providerId="ADAL" clId="{98EA400B-BC72-4D42-BB34-11349717E57D}" dt="2021-01-14T20:34:00.730" v="747" actId="20577"/>
        <pc:sldMkLst>
          <pc:docMk/>
          <pc:sldMk cId="4096022808" sldId="286"/>
        </pc:sldMkLst>
      </pc:sldChg>
      <pc:sldChg chg="addSp delSp modSp add modNotesTx">
        <pc:chgData name="Jodi Russell" userId="d12b6e8d-ac5b-47db-9599-2c954e0173aa" providerId="ADAL" clId="{98EA400B-BC72-4D42-BB34-11349717E57D}" dt="2021-01-14T20:17:24.220" v="307" actId="20577"/>
        <pc:sldMkLst>
          <pc:docMk/>
          <pc:sldMk cId="1936905983" sldId="287"/>
        </pc:sldMkLst>
        <pc:spChg chg="mod">
          <ac:chgData name="Jodi Russell" userId="d12b6e8d-ac5b-47db-9599-2c954e0173aa" providerId="ADAL" clId="{98EA400B-BC72-4D42-BB34-11349717E57D}" dt="2021-01-14T20:16:50.453" v="220" actId="20577"/>
          <ac:spMkLst>
            <pc:docMk/>
            <pc:sldMk cId="1936905983" sldId="287"/>
            <ac:spMk id="15" creationId="{EF6A7C05-37B5-498E-A993-0A9894E1FEAC}"/>
          </ac:spMkLst>
        </pc:spChg>
        <pc:picChg chg="del">
          <ac:chgData name="Jodi Russell" userId="d12b6e8d-ac5b-47db-9599-2c954e0173aa" providerId="ADAL" clId="{98EA400B-BC72-4D42-BB34-11349717E57D}" dt="2021-01-14T20:15:48.673" v="163" actId="478"/>
          <ac:picMkLst>
            <pc:docMk/>
            <pc:sldMk cId="1936905983" sldId="287"/>
            <ac:picMk id="2" creationId="{AA13EA4F-DE3F-4131-86EC-3258DB549296}"/>
          </ac:picMkLst>
        </pc:picChg>
        <pc:picChg chg="add mod">
          <ac:chgData name="Jodi Russell" userId="d12b6e8d-ac5b-47db-9599-2c954e0173aa" providerId="ADAL" clId="{98EA400B-BC72-4D42-BB34-11349717E57D}" dt="2021-01-14T20:16:57.985" v="222" actId="1076"/>
          <ac:picMkLst>
            <pc:docMk/>
            <pc:sldMk cId="1936905983" sldId="287"/>
            <ac:picMk id="3" creationId="{BB8DEDD4-5D09-48D7-8636-AFADD5C1B3FA}"/>
          </ac:picMkLst>
        </pc:picChg>
      </pc:sldChg>
      <pc:sldChg chg="addSp delSp modSp add modNotesTx">
        <pc:chgData name="Jodi Russell" userId="d12b6e8d-ac5b-47db-9599-2c954e0173aa" providerId="ADAL" clId="{98EA400B-BC72-4D42-BB34-11349717E57D}" dt="2021-01-14T20:31:58.051" v="740" actId="1076"/>
        <pc:sldMkLst>
          <pc:docMk/>
          <pc:sldMk cId="830893998" sldId="288"/>
        </pc:sldMkLst>
        <pc:spChg chg="add mod">
          <ac:chgData name="Jodi Russell" userId="d12b6e8d-ac5b-47db-9599-2c954e0173aa" providerId="ADAL" clId="{98EA400B-BC72-4D42-BB34-11349717E57D}" dt="2021-01-14T20:31:22.439" v="732" actId="1076"/>
          <ac:spMkLst>
            <pc:docMk/>
            <pc:sldMk cId="830893998" sldId="288"/>
            <ac:spMk id="5" creationId="{9585309B-4D1D-48E0-8AD1-E75C326B242D}"/>
          </ac:spMkLst>
        </pc:spChg>
        <pc:spChg chg="add mod">
          <ac:chgData name="Jodi Russell" userId="d12b6e8d-ac5b-47db-9599-2c954e0173aa" providerId="ADAL" clId="{98EA400B-BC72-4D42-BB34-11349717E57D}" dt="2021-01-14T20:31:34.749" v="736" actId="20577"/>
          <ac:spMkLst>
            <pc:docMk/>
            <pc:sldMk cId="830893998" sldId="288"/>
            <ac:spMk id="7" creationId="{880016B6-F8E4-45A6-BA3D-C21F2DDF74D8}"/>
          </ac:spMkLst>
        </pc:spChg>
        <pc:spChg chg="mod">
          <ac:chgData name="Jodi Russell" userId="d12b6e8d-ac5b-47db-9599-2c954e0173aa" providerId="ADAL" clId="{98EA400B-BC72-4D42-BB34-11349717E57D}" dt="2021-01-14T20:31:25.603" v="733" actId="1076"/>
          <ac:spMkLst>
            <pc:docMk/>
            <pc:sldMk cId="830893998" sldId="288"/>
            <ac:spMk id="15" creationId="{EF6A7C05-37B5-498E-A993-0A9894E1FEAC}"/>
          </ac:spMkLst>
        </pc:spChg>
        <pc:graphicFrameChg chg="add del">
          <ac:chgData name="Jodi Russell" userId="d12b6e8d-ac5b-47db-9599-2c954e0173aa" providerId="ADAL" clId="{98EA400B-BC72-4D42-BB34-11349717E57D}" dt="2021-01-14T20:28:43.211" v="684" actId="478"/>
          <ac:graphicFrameMkLst>
            <pc:docMk/>
            <pc:sldMk cId="830893998" sldId="288"/>
            <ac:graphicFrameMk id="2" creationId="{AB64DD8A-9599-46C2-9982-8B3E8BF2020E}"/>
          </ac:graphicFrameMkLst>
        </pc:graphicFrameChg>
        <pc:picChg chg="del">
          <ac:chgData name="Jodi Russell" userId="d12b6e8d-ac5b-47db-9599-2c954e0173aa" providerId="ADAL" clId="{98EA400B-BC72-4D42-BB34-11349717E57D}" dt="2021-01-14T20:18:37.322" v="513" actId="478"/>
          <ac:picMkLst>
            <pc:docMk/>
            <pc:sldMk cId="830893998" sldId="288"/>
            <ac:picMk id="3" creationId="{BB8DEDD4-5D09-48D7-8636-AFADD5C1B3FA}"/>
          </ac:picMkLst>
        </pc:picChg>
        <pc:picChg chg="add mod">
          <ac:chgData name="Jodi Russell" userId="d12b6e8d-ac5b-47db-9599-2c954e0173aa" providerId="ADAL" clId="{98EA400B-BC72-4D42-BB34-11349717E57D}" dt="2021-01-14T20:30:47.363" v="720" actId="1076"/>
          <ac:picMkLst>
            <pc:docMk/>
            <pc:sldMk cId="830893998" sldId="288"/>
            <ac:picMk id="4" creationId="{3261D7A2-D828-4BBA-ABFE-A62C6AC37AB0}"/>
          </ac:picMkLst>
        </pc:picChg>
        <pc:cxnChg chg="add mod">
          <ac:chgData name="Jodi Russell" userId="d12b6e8d-ac5b-47db-9599-2c954e0173aa" providerId="ADAL" clId="{98EA400B-BC72-4D42-BB34-11349717E57D}" dt="2021-01-14T20:31:58.051" v="740" actId="1076"/>
          <ac:cxnSpMkLst>
            <pc:docMk/>
            <pc:sldMk cId="830893998" sldId="288"/>
            <ac:cxnSpMk id="8" creationId="{B24DB6B5-DFF2-4927-A4D1-A124D40F24DA}"/>
          </ac:cxnSpMkLst>
        </pc:cxnChg>
      </pc:sldChg>
      <pc:sldChg chg="add">
        <pc:chgData name="Jodi Russell" userId="d12b6e8d-ac5b-47db-9599-2c954e0173aa" providerId="ADAL" clId="{98EA400B-BC72-4D42-BB34-11349717E57D}" dt="2021-01-14T20:33:25.775" v="741"/>
        <pc:sldMkLst>
          <pc:docMk/>
          <pc:sldMk cId="3031427737" sldId="289"/>
        </pc:sldMkLst>
      </pc:sldChg>
      <pc:sldChg chg="add modNotesTx">
        <pc:chgData name="Jodi Russell" userId="d12b6e8d-ac5b-47db-9599-2c954e0173aa" providerId="ADAL" clId="{98EA400B-BC72-4D42-BB34-11349717E57D}" dt="2021-01-14T20:34:30.095" v="761" actId="20577"/>
        <pc:sldMkLst>
          <pc:docMk/>
          <pc:sldMk cId="2058968652" sldId="290"/>
        </pc:sldMkLst>
      </pc:sldChg>
      <pc:sldChg chg="modSp add ord modNotesTx">
        <pc:chgData name="Jodi Russell" userId="d12b6e8d-ac5b-47db-9599-2c954e0173aa" providerId="ADAL" clId="{98EA400B-BC72-4D42-BB34-11349717E57D}" dt="2021-01-14T20:38:51.311" v="1150"/>
        <pc:sldMkLst>
          <pc:docMk/>
          <pc:sldMk cId="3470524619" sldId="291"/>
        </pc:sldMkLst>
        <pc:spChg chg="mod">
          <ac:chgData name="Jodi Russell" userId="d12b6e8d-ac5b-47db-9599-2c954e0173aa" providerId="ADAL" clId="{98EA400B-BC72-4D42-BB34-11349717E57D}" dt="2021-01-14T20:37:58.757" v="1059" actId="20577"/>
          <ac:spMkLst>
            <pc:docMk/>
            <pc:sldMk cId="3470524619" sldId="291"/>
            <ac:spMk id="15" creationId="{EF6A7C05-37B5-498E-A993-0A9894E1FEAC}"/>
          </ac:spMkLst>
        </pc:spChg>
      </pc:sldChg>
      <pc:sldChg chg="addSp delSp modSp add modAnim modNotesTx">
        <pc:chgData name="Jodi Russell" userId="d12b6e8d-ac5b-47db-9599-2c954e0173aa" providerId="ADAL" clId="{98EA400B-BC72-4D42-BB34-11349717E57D}" dt="2021-01-14T20:48:03.417" v="1358" actId="1076"/>
        <pc:sldMkLst>
          <pc:docMk/>
          <pc:sldMk cId="3779508616" sldId="292"/>
        </pc:sldMkLst>
        <pc:spChg chg="add del mod">
          <ac:chgData name="Jodi Russell" userId="d12b6e8d-ac5b-47db-9599-2c954e0173aa" providerId="ADAL" clId="{98EA400B-BC72-4D42-BB34-11349717E57D}" dt="2021-01-14T20:44:57.975" v="1289" actId="478"/>
          <ac:spMkLst>
            <pc:docMk/>
            <pc:sldMk cId="3779508616" sldId="292"/>
            <ac:spMk id="2" creationId="{03DFF7CA-100A-4B25-9034-906254DD17DA}"/>
          </ac:spMkLst>
        </pc:spChg>
        <pc:spChg chg="add mod">
          <ac:chgData name="Jodi Russell" userId="d12b6e8d-ac5b-47db-9599-2c954e0173aa" providerId="ADAL" clId="{98EA400B-BC72-4D42-BB34-11349717E57D}" dt="2021-01-14T20:47:56.128" v="1356" actId="403"/>
          <ac:spMkLst>
            <pc:docMk/>
            <pc:sldMk cId="3779508616" sldId="292"/>
            <ac:spMk id="3" creationId="{6EE965F8-5BE4-4B6E-9BF4-39144612F330}"/>
          </ac:spMkLst>
        </pc:spChg>
        <pc:spChg chg="add del">
          <ac:chgData name="Jodi Russell" userId="d12b6e8d-ac5b-47db-9599-2c954e0173aa" providerId="ADAL" clId="{98EA400B-BC72-4D42-BB34-11349717E57D}" dt="2021-01-14T20:44:56.813" v="1288" actId="478"/>
          <ac:spMkLst>
            <pc:docMk/>
            <pc:sldMk cId="3779508616" sldId="292"/>
            <ac:spMk id="4" creationId="{AA202BBB-4172-4A9F-BA18-9E2EB640A440}"/>
          </ac:spMkLst>
        </pc:spChg>
        <pc:spChg chg="add del">
          <ac:chgData name="Jodi Russell" userId="d12b6e8d-ac5b-47db-9599-2c954e0173aa" providerId="ADAL" clId="{98EA400B-BC72-4D42-BB34-11349717E57D}" dt="2021-01-14T20:44:55.742" v="1287" actId="478"/>
          <ac:spMkLst>
            <pc:docMk/>
            <pc:sldMk cId="3779508616" sldId="292"/>
            <ac:spMk id="5" creationId="{E4140649-7D0E-441F-AB0F-E55F25A11317}"/>
          </ac:spMkLst>
        </pc:spChg>
        <pc:spChg chg="add del mod">
          <ac:chgData name="Jodi Russell" userId="d12b6e8d-ac5b-47db-9599-2c954e0173aa" providerId="ADAL" clId="{98EA400B-BC72-4D42-BB34-11349717E57D}" dt="2021-01-14T20:44:52.183" v="1285" actId="478"/>
          <ac:spMkLst>
            <pc:docMk/>
            <pc:sldMk cId="3779508616" sldId="292"/>
            <ac:spMk id="6" creationId="{EF4167BE-FEBF-49B6-A909-81F9B0FE4900}"/>
          </ac:spMkLst>
        </pc:spChg>
        <pc:spChg chg="add del mod">
          <ac:chgData name="Jodi Russell" userId="d12b6e8d-ac5b-47db-9599-2c954e0173aa" providerId="ADAL" clId="{98EA400B-BC72-4D42-BB34-11349717E57D}" dt="2021-01-14T20:44:53.985" v="1286" actId="478"/>
          <ac:spMkLst>
            <pc:docMk/>
            <pc:sldMk cId="3779508616" sldId="292"/>
            <ac:spMk id="7" creationId="{DFA809AF-1E73-42D2-9164-D3791BF4C35D}"/>
          </ac:spMkLst>
        </pc:spChg>
        <pc:spChg chg="add mod">
          <ac:chgData name="Jodi Russell" userId="d12b6e8d-ac5b-47db-9599-2c954e0173aa" providerId="ADAL" clId="{98EA400B-BC72-4D42-BB34-11349717E57D}" dt="2021-01-14T20:46:08.274" v="1304" actId="1076"/>
          <ac:spMkLst>
            <pc:docMk/>
            <pc:sldMk cId="3779508616" sldId="292"/>
            <ac:spMk id="8" creationId="{D4683793-C2F7-4F6A-9DC9-31713D058AF2}"/>
          </ac:spMkLst>
        </pc:spChg>
        <pc:spChg chg="add mod">
          <ac:chgData name="Jodi Russell" userId="d12b6e8d-ac5b-47db-9599-2c954e0173aa" providerId="ADAL" clId="{98EA400B-BC72-4D42-BB34-11349717E57D}" dt="2021-01-14T20:46:08.274" v="1304" actId="1076"/>
          <ac:spMkLst>
            <pc:docMk/>
            <pc:sldMk cId="3779508616" sldId="292"/>
            <ac:spMk id="9" creationId="{86B1DB10-1978-446C-8620-350A297E37D4}"/>
          </ac:spMkLst>
        </pc:spChg>
        <pc:spChg chg="add mod">
          <ac:chgData name="Jodi Russell" userId="d12b6e8d-ac5b-47db-9599-2c954e0173aa" providerId="ADAL" clId="{98EA400B-BC72-4D42-BB34-11349717E57D}" dt="2021-01-14T20:46:08.274" v="1304" actId="1076"/>
          <ac:spMkLst>
            <pc:docMk/>
            <pc:sldMk cId="3779508616" sldId="292"/>
            <ac:spMk id="10" creationId="{0A2092D0-2BD3-4709-A5A5-C89FAEB59A93}"/>
          </ac:spMkLst>
        </pc:spChg>
        <pc:spChg chg="add mod">
          <ac:chgData name="Jodi Russell" userId="d12b6e8d-ac5b-47db-9599-2c954e0173aa" providerId="ADAL" clId="{98EA400B-BC72-4D42-BB34-11349717E57D}" dt="2021-01-14T20:46:18.779" v="1307" actId="1076"/>
          <ac:spMkLst>
            <pc:docMk/>
            <pc:sldMk cId="3779508616" sldId="292"/>
            <ac:spMk id="11" creationId="{531BFC1F-8020-46AD-A44C-0AA9DBE88DD3}"/>
          </ac:spMkLst>
        </pc:spChg>
        <pc:spChg chg="add mod">
          <ac:chgData name="Jodi Russell" userId="d12b6e8d-ac5b-47db-9599-2c954e0173aa" providerId="ADAL" clId="{98EA400B-BC72-4D42-BB34-11349717E57D}" dt="2021-01-14T20:46:08.274" v="1304" actId="1076"/>
          <ac:spMkLst>
            <pc:docMk/>
            <pc:sldMk cId="3779508616" sldId="292"/>
            <ac:spMk id="12" creationId="{9121BB37-D201-456B-BE69-5A7B32054871}"/>
          </ac:spMkLst>
        </pc:spChg>
        <pc:spChg chg="add del">
          <ac:chgData name="Jodi Russell" userId="d12b6e8d-ac5b-47db-9599-2c954e0173aa" providerId="ADAL" clId="{98EA400B-BC72-4D42-BB34-11349717E57D}" dt="2021-01-14T20:45:09.669" v="1292"/>
          <ac:spMkLst>
            <pc:docMk/>
            <pc:sldMk cId="3779508616" sldId="292"/>
            <ac:spMk id="13" creationId="{20B5B4E1-10B0-4132-9A4F-255D42411FA9}"/>
          </ac:spMkLst>
        </pc:spChg>
        <pc:spChg chg="add del">
          <ac:chgData name="Jodi Russell" userId="d12b6e8d-ac5b-47db-9599-2c954e0173aa" providerId="ADAL" clId="{98EA400B-BC72-4D42-BB34-11349717E57D}" dt="2021-01-14T20:45:09.669" v="1292"/>
          <ac:spMkLst>
            <pc:docMk/>
            <pc:sldMk cId="3779508616" sldId="292"/>
            <ac:spMk id="14" creationId="{76887082-1D34-48B6-804E-3BA841043BB5}"/>
          </ac:spMkLst>
        </pc:spChg>
        <pc:spChg chg="mod">
          <ac:chgData name="Jodi Russell" userId="d12b6e8d-ac5b-47db-9599-2c954e0173aa" providerId="ADAL" clId="{98EA400B-BC72-4D42-BB34-11349717E57D}" dt="2021-01-14T20:45:27.324" v="1297" actId="20577"/>
          <ac:spMkLst>
            <pc:docMk/>
            <pc:sldMk cId="3779508616" sldId="292"/>
            <ac:spMk id="15" creationId="{EF6A7C05-37B5-498E-A993-0A9894E1FEAC}"/>
          </ac:spMkLst>
        </pc:spChg>
        <pc:spChg chg="add del">
          <ac:chgData name="Jodi Russell" userId="d12b6e8d-ac5b-47db-9599-2c954e0173aa" providerId="ADAL" clId="{98EA400B-BC72-4D42-BB34-11349717E57D}" dt="2021-01-14T20:45:09.669" v="1292"/>
          <ac:spMkLst>
            <pc:docMk/>
            <pc:sldMk cId="3779508616" sldId="292"/>
            <ac:spMk id="16" creationId="{DFEE39D2-1B04-40AA-9B34-BA551D483287}"/>
          </ac:spMkLst>
        </pc:spChg>
        <pc:spChg chg="add del">
          <ac:chgData name="Jodi Russell" userId="d12b6e8d-ac5b-47db-9599-2c954e0173aa" providerId="ADAL" clId="{98EA400B-BC72-4D42-BB34-11349717E57D}" dt="2021-01-14T20:45:09.669" v="1292"/>
          <ac:spMkLst>
            <pc:docMk/>
            <pc:sldMk cId="3779508616" sldId="292"/>
            <ac:spMk id="17" creationId="{71FB6706-B0EB-4EC3-AB37-98178E94E153}"/>
          </ac:spMkLst>
        </pc:spChg>
        <pc:spChg chg="add del">
          <ac:chgData name="Jodi Russell" userId="d12b6e8d-ac5b-47db-9599-2c954e0173aa" providerId="ADAL" clId="{98EA400B-BC72-4D42-BB34-11349717E57D}" dt="2021-01-14T20:45:09.669" v="1292"/>
          <ac:spMkLst>
            <pc:docMk/>
            <pc:sldMk cId="3779508616" sldId="292"/>
            <ac:spMk id="18" creationId="{691AF86B-2C77-435A-AA1E-0CA838A96411}"/>
          </ac:spMkLst>
        </pc:spChg>
        <pc:spChg chg="add del">
          <ac:chgData name="Jodi Russell" userId="d12b6e8d-ac5b-47db-9599-2c954e0173aa" providerId="ADAL" clId="{98EA400B-BC72-4D42-BB34-11349717E57D}" dt="2021-01-14T20:45:09.669" v="1292"/>
          <ac:spMkLst>
            <pc:docMk/>
            <pc:sldMk cId="3779508616" sldId="292"/>
            <ac:spMk id="19" creationId="{A97FCB45-E7C1-47A7-8A3F-5EA7DF41D58F}"/>
          </ac:spMkLst>
        </pc:spChg>
        <pc:spChg chg="add mod">
          <ac:chgData name="Jodi Russell" userId="d12b6e8d-ac5b-47db-9599-2c954e0173aa" providerId="ADAL" clId="{98EA400B-BC72-4D42-BB34-11349717E57D}" dt="2021-01-14T20:45:56.470" v="1303" actId="1076"/>
          <ac:spMkLst>
            <pc:docMk/>
            <pc:sldMk cId="3779508616" sldId="292"/>
            <ac:spMk id="20" creationId="{1B658A41-2EDE-4E4D-90CB-0B2953394A0A}"/>
          </ac:spMkLst>
        </pc:spChg>
        <pc:spChg chg="add mod">
          <ac:chgData name="Jodi Russell" userId="d12b6e8d-ac5b-47db-9599-2c954e0173aa" providerId="ADAL" clId="{98EA400B-BC72-4D42-BB34-11349717E57D}" dt="2021-01-14T20:45:56.470" v="1303" actId="1076"/>
          <ac:spMkLst>
            <pc:docMk/>
            <pc:sldMk cId="3779508616" sldId="292"/>
            <ac:spMk id="21" creationId="{4F7A77A1-948C-447F-81CD-95BA29C2674B}"/>
          </ac:spMkLst>
        </pc:spChg>
        <pc:spChg chg="add mod">
          <ac:chgData name="Jodi Russell" userId="d12b6e8d-ac5b-47db-9599-2c954e0173aa" providerId="ADAL" clId="{98EA400B-BC72-4D42-BB34-11349717E57D}" dt="2021-01-14T20:45:56.470" v="1303" actId="1076"/>
          <ac:spMkLst>
            <pc:docMk/>
            <pc:sldMk cId="3779508616" sldId="292"/>
            <ac:spMk id="22" creationId="{D312BA57-93B2-442B-8F41-4933EC8F5307}"/>
          </ac:spMkLst>
        </pc:spChg>
        <pc:spChg chg="add mod">
          <ac:chgData name="Jodi Russell" userId="d12b6e8d-ac5b-47db-9599-2c954e0173aa" providerId="ADAL" clId="{98EA400B-BC72-4D42-BB34-11349717E57D}" dt="2021-01-14T20:45:56.470" v="1303" actId="1076"/>
          <ac:spMkLst>
            <pc:docMk/>
            <pc:sldMk cId="3779508616" sldId="292"/>
            <ac:spMk id="23" creationId="{7B25AF8A-3E3F-4DFC-A073-50651949FB42}"/>
          </ac:spMkLst>
        </pc:spChg>
        <pc:spChg chg="add mod">
          <ac:chgData name="Jodi Russell" userId="d12b6e8d-ac5b-47db-9599-2c954e0173aa" providerId="ADAL" clId="{98EA400B-BC72-4D42-BB34-11349717E57D}" dt="2021-01-14T20:45:56.470" v="1303" actId="1076"/>
          <ac:spMkLst>
            <pc:docMk/>
            <pc:sldMk cId="3779508616" sldId="292"/>
            <ac:spMk id="24" creationId="{915C4850-59CE-4595-B9BF-2D9368622DF4}"/>
          </ac:spMkLst>
        </pc:spChg>
        <pc:spChg chg="add mod">
          <ac:chgData name="Jodi Russell" userId="d12b6e8d-ac5b-47db-9599-2c954e0173aa" providerId="ADAL" clId="{98EA400B-BC72-4D42-BB34-11349717E57D}" dt="2021-01-14T20:48:03.417" v="1358" actId="1076"/>
          <ac:spMkLst>
            <pc:docMk/>
            <pc:sldMk cId="3779508616" sldId="292"/>
            <ac:spMk id="25" creationId="{5F2FE42B-5670-4021-A7E5-786E732B74D5}"/>
          </ac:spMkLst>
        </pc:spChg>
      </pc:sldChg>
      <pc:sldChg chg="addSp modSp add ord modAnim modNotesTx">
        <pc:chgData name="Jodi Russell" userId="d12b6e8d-ac5b-47db-9599-2c954e0173aa" providerId="ADAL" clId="{98EA400B-BC72-4D42-BB34-11349717E57D}" dt="2021-01-14T21:06:01.510" v="1680" actId="20577"/>
        <pc:sldMkLst>
          <pc:docMk/>
          <pc:sldMk cId="1379346658" sldId="293"/>
        </pc:sldMkLst>
        <pc:spChg chg="add mod">
          <ac:chgData name="Jodi Russell" userId="d12b6e8d-ac5b-47db-9599-2c954e0173aa" providerId="ADAL" clId="{98EA400B-BC72-4D42-BB34-11349717E57D}" dt="2021-01-14T20:51:00.741" v="1613" actId="1582"/>
          <ac:spMkLst>
            <pc:docMk/>
            <pc:sldMk cId="1379346658" sldId="293"/>
            <ac:spMk id="2" creationId="{0E3AABC8-8626-463C-978C-B3BC3CCE7DDF}"/>
          </ac:spMkLst>
        </pc:spChg>
        <pc:spChg chg="add mod">
          <ac:chgData name="Jodi Russell" userId="d12b6e8d-ac5b-47db-9599-2c954e0173aa" providerId="ADAL" clId="{98EA400B-BC72-4D42-BB34-11349717E57D}" dt="2021-01-14T20:51:05.026" v="1615" actId="1076"/>
          <ac:spMkLst>
            <pc:docMk/>
            <pc:sldMk cId="1379346658" sldId="293"/>
            <ac:spMk id="4" creationId="{BD5ACE34-56F6-4114-83C4-AA3D524C25A7}"/>
          </ac:spMkLst>
        </pc:spChg>
        <pc:spChg chg="mod">
          <ac:chgData name="Jodi Russell" userId="d12b6e8d-ac5b-47db-9599-2c954e0173aa" providerId="ADAL" clId="{98EA400B-BC72-4D42-BB34-11349717E57D}" dt="2021-01-14T20:50:43.385" v="1610" actId="20577"/>
          <ac:spMkLst>
            <pc:docMk/>
            <pc:sldMk cId="1379346658" sldId="293"/>
            <ac:spMk id="15" creationId="{EF6A7C05-37B5-498E-A993-0A9894E1FEAC}"/>
          </ac:spMkLst>
        </pc:spChg>
      </pc:sldChg>
      <pc:sldChg chg="addSp delSp modSp add delAnim modAnim modNotesTx">
        <pc:chgData name="Jodi Russell" userId="d12b6e8d-ac5b-47db-9599-2c954e0173aa" providerId="ADAL" clId="{98EA400B-BC72-4D42-BB34-11349717E57D}" dt="2021-01-14T21:05:53.279" v="1670" actId="20577"/>
        <pc:sldMkLst>
          <pc:docMk/>
          <pc:sldMk cId="1727608487" sldId="294"/>
        </pc:sldMkLst>
        <pc:spChg chg="del">
          <ac:chgData name="Jodi Russell" userId="d12b6e8d-ac5b-47db-9599-2c954e0173aa" providerId="ADAL" clId="{98EA400B-BC72-4D42-BB34-11349717E57D}" dt="2021-01-14T21:04:36.932" v="1635" actId="478"/>
          <ac:spMkLst>
            <pc:docMk/>
            <pc:sldMk cId="1727608487" sldId="294"/>
            <ac:spMk id="2" creationId="{0E3AABC8-8626-463C-978C-B3BC3CCE7DDF}"/>
          </ac:spMkLst>
        </pc:spChg>
        <pc:spChg chg="mod">
          <ac:chgData name="Jodi Russell" userId="d12b6e8d-ac5b-47db-9599-2c954e0173aa" providerId="ADAL" clId="{98EA400B-BC72-4D42-BB34-11349717E57D}" dt="2021-01-14T21:05:03.065" v="1648" actId="1076"/>
          <ac:spMkLst>
            <pc:docMk/>
            <pc:sldMk cId="1727608487" sldId="294"/>
            <ac:spMk id="4" creationId="{BD5ACE34-56F6-4114-83C4-AA3D524C25A7}"/>
          </ac:spMkLst>
        </pc:spChg>
        <pc:spChg chg="add mod">
          <ac:chgData name="Jodi Russell" userId="d12b6e8d-ac5b-47db-9599-2c954e0173aa" providerId="ADAL" clId="{98EA400B-BC72-4D42-BB34-11349717E57D}" dt="2021-01-14T21:05:04.992" v="1649" actId="1076"/>
          <ac:spMkLst>
            <pc:docMk/>
            <pc:sldMk cId="1727608487" sldId="294"/>
            <ac:spMk id="5" creationId="{7542CEFC-9BF2-4C97-B241-159BA3F24124}"/>
          </ac:spMkLst>
        </pc:spChg>
        <pc:spChg chg="add mod">
          <ac:chgData name="Jodi Russell" userId="d12b6e8d-ac5b-47db-9599-2c954e0173aa" providerId="ADAL" clId="{98EA400B-BC72-4D42-BB34-11349717E57D}" dt="2021-01-14T21:04:57.106" v="1644" actId="1076"/>
          <ac:spMkLst>
            <pc:docMk/>
            <pc:sldMk cId="1727608487" sldId="294"/>
            <ac:spMk id="6" creationId="{A5D69921-CED8-42C7-A494-757F6A202F39}"/>
          </ac:spMkLst>
        </pc:spChg>
        <pc:spChg chg="add mod">
          <ac:chgData name="Jodi Russell" userId="d12b6e8d-ac5b-47db-9599-2c954e0173aa" providerId="ADAL" clId="{98EA400B-BC72-4D42-BB34-11349717E57D}" dt="2021-01-14T21:04:55.479" v="1643" actId="1076"/>
          <ac:spMkLst>
            <pc:docMk/>
            <pc:sldMk cId="1727608487" sldId="294"/>
            <ac:spMk id="7" creationId="{323810DF-C93B-4064-8419-A5823052DA77}"/>
          </ac:spMkLst>
        </pc:spChg>
        <pc:spChg chg="mod">
          <ac:chgData name="Jodi Russell" userId="d12b6e8d-ac5b-47db-9599-2c954e0173aa" providerId="ADAL" clId="{98EA400B-BC72-4D42-BB34-11349717E57D}" dt="2021-01-14T21:05:33.175" v="1653" actId="20577"/>
          <ac:spMkLst>
            <pc:docMk/>
            <pc:sldMk cId="1727608487" sldId="294"/>
            <ac:spMk id="15" creationId="{EF6A7C05-37B5-498E-A993-0A9894E1FEA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Try the Fractions games on this website – Great Fun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48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37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597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137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07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Colour the number parts the same as the numerator.</a:t>
            </a:r>
          </a:p>
          <a:p>
            <a:r>
              <a:rPr lang="en-GB" dirty="0"/>
              <a:t>Discuss the parts all being equal so it doesn’t matter which are shaded – they don’t have to be next to each other it will still be correct.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719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Count the equal parts for the denominator.</a:t>
            </a:r>
          </a:p>
          <a:p>
            <a:r>
              <a:rPr lang="en-GB" dirty="0"/>
              <a:t>Count the shaded parts for the numerator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39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1531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46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906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Try the Fractions games on this website – Great Fun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592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Reminder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1334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the denominator being how many parts we are sharing the amount into.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66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Sharing into 2 groups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77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Use counters or drawings but always do one at a time to embed equality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546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Use counters or drawings but always do one at a time to embed equality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0809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3  Week 3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Smash up numbers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Label fractions with key vocabulary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Show halves and quarters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Show given fractions on shapes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Find fractions </a:t>
            </a:r>
            <a:r>
              <a:rPr lang="en-GB" sz="2800">
                <a:latin typeface="Comic Sans MS" panose="030F0702030302020204" pitchFamily="66" charset="0"/>
              </a:rPr>
              <a:t>of amounts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Smash Up Numbers 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Roll your dice twice to make a two-digit number.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smash it up?</a:t>
            </a:r>
          </a:p>
        </p:txBody>
      </p:sp>
    </p:spTree>
    <p:extLst>
      <p:ext uri="{BB962C8B-B14F-4D97-AF65-F5344CB8AC3E}">
        <p14:creationId xmlns:p14="http://schemas.microsoft.com/office/powerpoint/2010/main" val="1207054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Fractions: Intro‬ (colorado.edu)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AE8252-43C0-42D5-BC0A-AD99056FAC6E}"/>
              </a:ext>
            </a:extLst>
          </p:cNvPr>
          <p:cNvSpPr/>
          <p:nvPr/>
        </p:nvSpPr>
        <p:spPr>
          <a:xfrm>
            <a:off x="571500" y="4392386"/>
            <a:ext cx="11179796" cy="166852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2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Fractions: Game‬ (colorado.edu)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111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Numerator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Dividing line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Denominator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984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Numerator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960F9E73-4F0F-471A-8E66-DD22DFA983B7}"/>
              </a:ext>
            </a:extLst>
          </p:cNvPr>
          <p:cNvSpPr txBox="1"/>
          <p:nvPr/>
        </p:nvSpPr>
        <p:spPr>
          <a:xfrm>
            <a:off x="6221185" y="4321552"/>
            <a:ext cx="4196442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numerator is how many parts you have of the ‘whole’.</a:t>
            </a:r>
          </a:p>
        </p:txBody>
      </p:sp>
    </p:spTree>
    <p:extLst>
      <p:ext uri="{BB962C8B-B14F-4D97-AF65-F5344CB8AC3E}">
        <p14:creationId xmlns:p14="http://schemas.microsoft.com/office/powerpoint/2010/main" val="1790960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Dividing line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B26D229-ADDA-470A-BF74-41D9022DDE26}"/>
              </a:ext>
            </a:extLst>
          </p:cNvPr>
          <p:cNvSpPr/>
          <p:nvPr/>
        </p:nvSpPr>
        <p:spPr>
          <a:xfrm>
            <a:off x="4936525" y="4955017"/>
            <a:ext cx="6096000" cy="138499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n-GB" sz="2800" dirty="0"/>
              <a:t>A fraction tells you how many parts you have out of how many in the ‘whole’. The whole is divided into equal parts.</a:t>
            </a:r>
          </a:p>
        </p:txBody>
      </p:sp>
    </p:spTree>
    <p:extLst>
      <p:ext uri="{BB962C8B-B14F-4D97-AF65-F5344CB8AC3E}">
        <p14:creationId xmlns:p14="http://schemas.microsoft.com/office/powerpoint/2010/main" val="723202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Denominator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24D2D30-E49E-46A1-BF62-396EE0E363FB}"/>
              </a:ext>
            </a:extLst>
          </p:cNvPr>
          <p:cNvSpPr txBox="1"/>
          <p:nvPr/>
        </p:nvSpPr>
        <p:spPr>
          <a:xfrm>
            <a:off x="6523264" y="3429000"/>
            <a:ext cx="4196442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denominator are how many EQUAL parts in the ‘whole’.</a:t>
            </a:r>
          </a:p>
        </p:txBody>
      </p:sp>
    </p:spTree>
    <p:extLst>
      <p:ext uri="{BB962C8B-B14F-4D97-AF65-F5344CB8AC3E}">
        <p14:creationId xmlns:p14="http://schemas.microsoft.com/office/powerpoint/2010/main" val="409602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Here are some shapes which have been split into equal parts. How many parts need to be shaded?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The first one has been done for us.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13EA4F-DE3F-4131-86EC-3258DB5492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626" y="2827359"/>
            <a:ext cx="7144747" cy="293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466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write the fractions for these?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DEDD4-5D09-48D7-8636-AFADD5C1B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424" y="1140335"/>
            <a:ext cx="6395151" cy="491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905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15769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went wrong?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Alfie was asked to shade 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Is he right?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61D7A2-D828-4BBA-ABFE-A62C6AC37A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2832" y="3429000"/>
            <a:ext cx="4906336" cy="28086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85309B-4D1D-48E0-8AD1-E75C326B242D}"/>
              </a:ext>
            </a:extLst>
          </p:cNvPr>
          <p:cNvSpPr txBox="1"/>
          <p:nvPr/>
        </p:nvSpPr>
        <p:spPr>
          <a:xfrm>
            <a:off x="8679796" y="1306286"/>
            <a:ext cx="774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0016B6-F8E4-45A6-BA3D-C21F2DDF74D8}"/>
              </a:ext>
            </a:extLst>
          </p:cNvPr>
          <p:cNvSpPr txBox="1"/>
          <p:nvPr/>
        </p:nvSpPr>
        <p:spPr>
          <a:xfrm>
            <a:off x="8700785" y="1952617"/>
            <a:ext cx="774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24DB6B5-DFF2-4927-A4D1-A124D40F24DA}"/>
              </a:ext>
            </a:extLst>
          </p:cNvPr>
          <p:cNvCxnSpPr/>
          <p:nvPr/>
        </p:nvCxnSpPr>
        <p:spPr>
          <a:xfrm>
            <a:off x="8679796" y="1952617"/>
            <a:ext cx="5388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0893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21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Smash Up Numbers </a:t>
            </a:r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2553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Roll your dice twice to make a two-digit number.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 many ways can you smash it up?</a:t>
            </a:r>
          </a:p>
        </p:txBody>
      </p:sp>
    </p:spTree>
    <p:extLst>
      <p:ext uri="{BB962C8B-B14F-4D97-AF65-F5344CB8AC3E}">
        <p14:creationId xmlns:p14="http://schemas.microsoft.com/office/powerpoint/2010/main" val="2231720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Fractions: Intro‬ (colorado.edu)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AE8252-43C0-42D5-BC0A-AD99056FAC6E}"/>
              </a:ext>
            </a:extLst>
          </p:cNvPr>
          <p:cNvSpPr/>
          <p:nvPr/>
        </p:nvSpPr>
        <p:spPr>
          <a:xfrm>
            <a:off x="571500" y="4392386"/>
            <a:ext cx="11179796" cy="166852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2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Fractions: Game‬ (colorado.edu)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427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Numerator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Dividing line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Denominator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968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You can find fractions of amounts as well as shapes.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It is important to remember that all parts MUST be equal.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If I need to find ½ of a number, I need to split it into 2 equal parts.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If I need to find ¼ of a number, I need to split it into 4 equal parts.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524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15769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Let’s find ½ of 10.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Get 10 counters.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We need to share them into 2 equal groups.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4683793-C2F7-4F6A-9DC9-31713D058AF2}"/>
              </a:ext>
            </a:extLst>
          </p:cNvPr>
          <p:cNvSpPr/>
          <p:nvPr/>
        </p:nvSpPr>
        <p:spPr>
          <a:xfrm>
            <a:off x="9720778" y="5358490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6B1DB10-1978-446C-8620-350A297E37D4}"/>
              </a:ext>
            </a:extLst>
          </p:cNvPr>
          <p:cNvSpPr/>
          <p:nvPr/>
        </p:nvSpPr>
        <p:spPr>
          <a:xfrm>
            <a:off x="8164287" y="5358490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A2092D0-2BD3-4709-A5A5-C89FAEB59A93}"/>
              </a:ext>
            </a:extLst>
          </p:cNvPr>
          <p:cNvSpPr/>
          <p:nvPr/>
        </p:nvSpPr>
        <p:spPr>
          <a:xfrm>
            <a:off x="8920677" y="4403268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31BFC1F-8020-46AD-A44C-0AA9DBE88DD3}"/>
              </a:ext>
            </a:extLst>
          </p:cNvPr>
          <p:cNvSpPr/>
          <p:nvPr/>
        </p:nvSpPr>
        <p:spPr>
          <a:xfrm>
            <a:off x="8044377" y="3524249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121BB37-D201-456B-BE69-5A7B32054871}"/>
              </a:ext>
            </a:extLst>
          </p:cNvPr>
          <p:cNvSpPr/>
          <p:nvPr/>
        </p:nvSpPr>
        <p:spPr>
          <a:xfrm>
            <a:off x="9639134" y="3524249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B658A41-2EDE-4E4D-90CB-0B2953394A0A}"/>
              </a:ext>
            </a:extLst>
          </p:cNvPr>
          <p:cNvSpPr/>
          <p:nvPr/>
        </p:nvSpPr>
        <p:spPr>
          <a:xfrm>
            <a:off x="4109357" y="5344885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F7A77A1-948C-447F-81CD-95BA29C2674B}"/>
              </a:ext>
            </a:extLst>
          </p:cNvPr>
          <p:cNvSpPr/>
          <p:nvPr/>
        </p:nvSpPr>
        <p:spPr>
          <a:xfrm>
            <a:off x="2552866" y="5344885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312BA57-93B2-442B-8F41-4933EC8F5307}"/>
              </a:ext>
            </a:extLst>
          </p:cNvPr>
          <p:cNvSpPr/>
          <p:nvPr/>
        </p:nvSpPr>
        <p:spPr>
          <a:xfrm>
            <a:off x="3309256" y="4389663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B25AF8A-3E3F-4DFC-A073-50651949FB42}"/>
              </a:ext>
            </a:extLst>
          </p:cNvPr>
          <p:cNvSpPr/>
          <p:nvPr/>
        </p:nvSpPr>
        <p:spPr>
          <a:xfrm>
            <a:off x="2432956" y="3510644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15C4850-59CE-4595-B9BF-2D9368622DF4}"/>
              </a:ext>
            </a:extLst>
          </p:cNvPr>
          <p:cNvSpPr/>
          <p:nvPr/>
        </p:nvSpPr>
        <p:spPr>
          <a:xfrm>
            <a:off x="4027713" y="3510644"/>
            <a:ext cx="718457" cy="653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E965F8-5BE4-4B6E-9BF4-39144612F330}"/>
              </a:ext>
            </a:extLst>
          </p:cNvPr>
          <p:cNvSpPr txBox="1"/>
          <p:nvPr/>
        </p:nvSpPr>
        <p:spPr>
          <a:xfrm>
            <a:off x="1028700" y="4000500"/>
            <a:ext cx="1164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2FE42B-5670-4021-A7E5-786E732B74D5}"/>
              </a:ext>
            </a:extLst>
          </p:cNvPr>
          <p:cNvSpPr txBox="1"/>
          <p:nvPr/>
        </p:nvSpPr>
        <p:spPr>
          <a:xfrm>
            <a:off x="6863446" y="4116069"/>
            <a:ext cx="1164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7950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find ½ of 16?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You can draw 2 circles and share 16 into them by drawing smaller circles in them.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E3AABC8-8626-463C-978C-B3BC3CCE7DDF}"/>
              </a:ext>
            </a:extLst>
          </p:cNvPr>
          <p:cNvSpPr/>
          <p:nvPr/>
        </p:nvSpPr>
        <p:spPr>
          <a:xfrm>
            <a:off x="2318657" y="3837214"/>
            <a:ext cx="3037114" cy="2318657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D5ACE34-56F6-4114-83C4-AA3D524C25A7}"/>
              </a:ext>
            </a:extLst>
          </p:cNvPr>
          <p:cNvSpPr/>
          <p:nvPr/>
        </p:nvSpPr>
        <p:spPr>
          <a:xfrm>
            <a:off x="6993905" y="3837213"/>
            <a:ext cx="3037114" cy="2318657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34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find ¼ of 12?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You can draw 4 circles and share 12 into them by drawing smaller circles in them.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D5ACE34-56F6-4114-83C4-AA3D524C25A7}"/>
              </a:ext>
            </a:extLst>
          </p:cNvPr>
          <p:cNvSpPr/>
          <p:nvPr/>
        </p:nvSpPr>
        <p:spPr>
          <a:xfrm>
            <a:off x="8892225" y="3869872"/>
            <a:ext cx="2193305" cy="169817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542CEFC-9BF2-4C97-B241-159BA3F24124}"/>
              </a:ext>
            </a:extLst>
          </p:cNvPr>
          <p:cNvSpPr/>
          <p:nvPr/>
        </p:nvSpPr>
        <p:spPr>
          <a:xfrm>
            <a:off x="6424757" y="3869872"/>
            <a:ext cx="2193305" cy="169817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5D69921-CED8-42C7-A494-757F6A202F39}"/>
              </a:ext>
            </a:extLst>
          </p:cNvPr>
          <p:cNvSpPr/>
          <p:nvPr/>
        </p:nvSpPr>
        <p:spPr>
          <a:xfrm>
            <a:off x="3957289" y="3869872"/>
            <a:ext cx="2193305" cy="169817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23810DF-C93B-4064-8419-A5823052DA77}"/>
              </a:ext>
            </a:extLst>
          </p:cNvPr>
          <p:cNvSpPr/>
          <p:nvPr/>
        </p:nvSpPr>
        <p:spPr>
          <a:xfrm>
            <a:off x="1241304" y="3869872"/>
            <a:ext cx="2193305" cy="169817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0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9" ma:contentTypeDescription="Create a new document." ma:contentTypeScope="" ma:versionID="4bebde8a5566df27547fa833aa101622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2c6c136b7639ca15ba791e0c35f9d846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FFA4EC9-19BE-4487-BDD5-A371C20CBE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845B34-8E24-4BF2-BE1F-78264A3BAAA9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ed53132-5a80-4a5a-869b-a3afe51c7e8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619</Words>
  <Application>Microsoft Office PowerPoint</Application>
  <PresentationFormat>Widescreen</PresentationFormat>
  <Paragraphs>175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15</cp:revision>
  <dcterms:created xsi:type="dcterms:W3CDTF">2020-12-31T16:14:53Z</dcterms:created>
  <dcterms:modified xsi:type="dcterms:W3CDTF">2021-01-18T11:27:39Z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