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67" r:id="rId17"/>
  </p:sldIdLst>
  <p:sldSz cx="9144000" cy="6858000" type="screen4x3"/>
  <p:notesSz cx="6858000" cy="9144000"/>
  <p:embeddedFontLst>
    <p:embeddedFont>
      <p:font typeface="Twinkl" panose="020B0604020202020204" pitchFamily="2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0105"/>
    <a:srgbClr val="4DB1E3"/>
    <a:srgbClr val="DE1E5A"/>
    <a:srgbClr val="18A0DB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88" d="100"/>
          <a:sy n="88" d="100"/>
        </p:scale>
        <p:origin x="1190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AD435DA-9DD6-4324-BA92-972DA170F90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81AFFD-9519-4F1D-925E-E36CDAC4B3F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161CEF3-1946-47D8-850A-8CFDEB27D075}" type="datetimeFigureOut">
              <a:rPr lang="en-GB"/>
              <a:pPr>
                <a:defRPr/>
              </a:pPr>
              <a:t>07/12/2020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EB1115-6279-4ADA-BB04-623AA7A453B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BC127FF-F680-4E1C-9E5D-824506E7C8B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B5F375FC-8EBA-46A1-BBCA-C0BEA19A707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B65CB99-3DCC-427D-974E-01381173039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E233C-8B54-4E09-A6CD-972D1A06CD9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41A1FBB-D66A-4418-BF5C-8D900E21926B}" type="datetimeFigureOut">
              <a:rPr lang="en-GB"/>
              <a:pPr>
                <a:defRPr/>
              </a:pPr>
              <a:t>07/12/2020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C3790D4-5B54-4325-8693-233B6D5A761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D7E27CB-A6D0-4C3A-962F-72D06ECEB0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6E1E4B-03A1-485B-81D1-8FE4816CCF3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9C4A0E-C262-42B8-AC69-1663D2D56A2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E40CFD9A-C8F9-440A-995E-4D9847F88DF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festivals-and-events-christianity-re-subjects-key-stage-1/christmas-festivals-and-events-christianity-re-subjects-key-stage-1/nativity-christmas-festivals-and-celebrations-christianity-re-subjects-key-stage-1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festivals-and-events-christianity-re-subjects-key-stage-1/christmas-festivals-and-events-christianity-re-subjects-key-stage-1/nativity-christmas-festivals-and-celebrations-christianity-re-subjects-key-stage-1" TargetMode="External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116533DD-7D8E-452A-B6F4-9AE9935EF88D}"/>
              </a:ext>
            </a:extLst>
          </p:cNvPr>
          <p:cNvSpPr/>
          <p:nvPr userDrawn="1"/>
        </p:nvSpPr>
        <p:spPr>
          <a:xfrm>
            <a:off x="7556500" y="5851525"/>
            <a:ext cx="1420813" cy="8985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71248301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D07005CC-6285-4642-B8F6-78C8B37CE92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2268090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B20875A7-BB05-4BD9-9A6F-1EA619EB73E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4716919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E7F56245-FA36-4DDF-A2EF-B9CE0F234C2A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FEAFC0B-287D-4877-BA99-CD8B64C6A4BD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5C1E60A-BE87-4E5D-9DD8-AB698C4B2C76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6E84E32-4881-4099-B2DD-832BA36CFC06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675BD89D-2168-449F-A96F-8DB80C16AAF9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1047503097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A0427602-6E01-4C02-8BC0-4187FFB39228}"/>
              </a:ext>
            </a:extLst>
          </p:cNvPr>
          <p:cNvSpPr/>
          <p:nvPr userDrawn="1"/>
        </p:nvSpPr>
        <p:spPr>
          <a:xfrm>
            <a:off x="7556500" y="5851525"/>
            <a:ext cx="1420813" cy="8985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51161327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</p:sldLayoutIdLst>
  <p:transition spd="slow">
    <p:fad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25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4.png"/><Relationship Id="rId7" Type="http://schemas.openxmlformats.org/officeDocument/2006/relationships/image" Target="../media/image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5.pn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Angel Gabriel visited Mary and told her she was going to have a baby called Jesus. The baby would be God’s son.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7EFB146-7533-4866-BAE1-9842D80CB6A4}"/>
              </a:ext>
            </a:extLst>
          </p:cNvPr>
          <p:cNvSpPr/>
          <p:nvPr/>
        </p:nvSpPr>
        <p:spPr>
          <a:xfrm>
            <a:off x="951592" y="1474831"/>
            <a:ext cx="7238819" cy="4833894"/>
          </a:xfrm>
          <a:prstGeom prst="roundRect">
            <a:avLst/>
          </a:prstGeom>
          <a:blipFill>
            <a:blip r:embed="rId2"/>
            <a:srcRect/>
            <a:stretch>
              <a:fillRect t="-1896" r="-3790" b="-80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92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275" y="1835150"/>
            <a:ext cx="3097213" cy="331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9025" y="3338513"/>
            <a:ext cx="2003425" cy="288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Mary told Joseph what Gabriel had told her; they prepared for the arrival of the special baby.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B180BB3-E33C-4FD4-A1AB-DAF3025AD308}"/>
              </a:ext>
            </a:extLst>
          </p:cNvPr>
          <p:cNvSpPr/>
          <p:nvPr/>
        </p:nvSpPr>
        <p:spPr>
          <a:xfrm>
            <a:off x="951592" y="1474831"/>
            <a:ext cx="7238819" cy="4833894"/>
          </a:xfrm>
          <a:prstGeom prst="roundRect">
            <a:avLst/>
          </a:prstGeom>
          <a:blipFill>
            <a:blip r:embed="rId2"/>
            <a:srcRect/>
            <a:stretch>
              <a:fillRect t="-1896" r="-3790" b="-80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24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313" y="2325688"/>
            <a:ext cx="1309687" cy="3767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1813" y="2493963"/>
            <a:ext cx="1184275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Mary and Joseph had to travel to Bethlehem to register in a census.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BE69FAB-A7C1-4157-A2B9-0E9B106BBEC8}"/>
              </a:ext>
            </a:extLst>
          </p:cNvPr>
          <p:cNvSpPr/>
          <p:nvPr/>
        </p:nvSpPr>
        <p:spPr>
          <a:xfrm>
            <a:off x="951592" y="1474831"/>
            <a:ext cx="7238819" cy="4833894"/>
          </a:xfrm>
          <a:prstGeom prst="roundRect">
            <a:avLst/>
          </a:prstGeom>
          <a:blipFill>
            <a:blip r:embed="rId2"/>
            <a:srcRect/>
            <a:stretch>
              <a:fillRect t="-1896" r="-3790" b="-80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1270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425" y="2465388"/>
            <a:ext cx="1212850" cy="349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850" y="2005013"/>
            <a:ext cx="3111500" cy="395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kind innkeeper in Bethlehem let Mary and Joseph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stay in his stable for the night.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2180305-6C5B-4F90-B15F-E41336C6C052}"/>
              </a:ext>
            </a:extLst>
          </p:cNvPr>
          <p:cNvSpPr/>
          <p:nvPr/>
        </p:nvSpPr>
        <p:spPr>
          <a:xfrm>
            <a:off x="951592" y="1474831"/>
            <a:ext cx="7238819" cy="4833894"/>
          </a:xfrm>
          <a:prstGeom prst="roundRect">
            <a:avLst/>
          </a:prstGeom>
          <a:blipFill>
            <a:blip r:embed="rId2"/>
            <a:srcRect/>
            <a:stretch>
              <a:fillRect l="-1056" t="-9906" r="-2734" b="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2294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775" y="3070225"/>
            <a:ext cx="1135063" cy="302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225" y="3095625"/>
            <a:ext cx="1063625" cy="306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125" y="2665413"/>
            <a:ext cx="2727325" cy="346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Baby Jesus was born in the stable. 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A0F714E8-5A53-4F35-8117-F44FA066D099}"/>
              </a:ext>
            </a:extLst>
          </p:cNvPr>
          <p:cNvSpPr/>
          <p:nvPr/>
        </p:nvSpPr>
        <p:spPr>
          <a:xfrm>
            <a:off x="951592" y="1474831"/>
            <a:ext cx="7238819" cy="4833894"/>
          </a:xfrm>
          <a:prstGeom prst="roundRect">
            <a:avLst/>
          </a:prstGeom>
          <a:blipFill>
            <a:blip r:embed="rId2"/>
            <a:srcRect/>
            <a:stretch>
              <a:fillRect l="28" t="-6054" r="-18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3318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038" y="1887538"/>
            <a:ext cx="1200150" cy="369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50" y="1806575"/>
            <a:ext cx="1295400" cy="372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50" y="4318000"/>
            <a:ext cx="2225675" cy="181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At the same time, an angel appeared to some shepherds. The angel told them that the son of God had been born in Bethlehem.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08E26D5-C5AD-40C9-B3FF-84DD15B265E4}"/>
              </a:ext>
            </a:extLst>
          </p:cNvPr>
          <p:cNvSpPr/>
          <p:nvPr/>
        </p:nvSpPr>
        <p:spPr>
          <a:xfrm>
            <a:off x="951592" y="1474831"/>
            <a:ext cx="7238819" cy="4833894"/>
          </a:xfrm>
          <a:prstGeom prst="roundRect">
            <a:avLst/>
          </a:prstGeom>
          <a:blipFill>
            <a:blip r:embed="rId2"/>
            <a:srcRect/>
            <a:stretch>
              <a:fillRect l="28" t="-6054" r="-18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4342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6413" y="2149475"/>
            <a:ext cx="1982787" cy="360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3" y="2266950"/>
            <a:ext cx="2589212" cy="392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750" y="1706563"/>
            <a:ext cx="3459163" cy="370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shepherds walked to Bethlehem to visit the baby Jesus.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8225A1A-F8B4-46DF-80C6-D71758F7A75E}"/>
              </a:ext>
            </a:extLst>
          </p:cNvPr>
          <p:cNvSpPr/>
          <p:nvPr/>
        </p:nvSpPr>
        <p:spPr>
          <a:xfrm>
            <a:off x="951592" y="1474831"/>
            <a:ext cx="7238819" cy="4833894"/>
          </a:xfrm>
          <a:prstGeom prst="roundRect">
            <a:avLst/>
          </a:prstGeom>
          <a:blipFill>
            <a:blip r:embed="rId2"/>
            <a:srcRect/>
            <a:stretch>
              <a:fillRect l="28" t="-6054" r="-18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5366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038" y="1887538"/>
            <a:ext cx="1200150" cy="369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50" y="1806575"/>
            <a:ext cx="1295400" cy="372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0" y="2136775"/>
            <a:ext cx="2520950" cy="381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9" name="Picture 8"/>
          <p:cNvSpPr>
            <a:spLocks noChangeAspect="1"/>
          </p:cNvSpPr>
          <p:nvPr/>
        </p:nvSpPr>
        <p:spPr bwMode="auto">
          <a:xfrm>
            <a:off x="6316663" y="2090738"/>
            <a:ext cx="2127250" cy="386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pic>
        <p:nvPicPr>
          <p:cNvPr id="15370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50" y="4318000"/>
            <a:ext cx="2225675" cy="181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/>
              <a:t>Far away in the East, wise men saw a bright star in the sky</a:t>
            </a:r>
            <a:r>
              <a:rPr lang="en-GB" altLang="en-US">
                <a:solidFill>
                  <a:schemeClr val="tx1"/>
                </a:solidFill>
              </a:rPr>
              <a:t>. They knew it meant that a new king had been born and followed the star. 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CC89DB9-7B68-49BD-9D65-26ED1CDEE6EB}"/>
              </a:ext>
            </a:extLst>
          </p:cNvPr>
          <p:cNvSpPr/>
          <p:nvPr/>
        </p:nvSpPr>
        <p:spPr>
          <a:xfrm>
            <a:off x="951592" y="1474831"/>
            <a:ext cx="7238819" cy="4833894"/>
          </a:xfrm>
          <a:prstGeom prst="roundRect">
            <a:avLst/>
          </a:prstGeom>
          <a:blipFill>
            <a:blip r:embed="rId2"/>
            <a:srcRect/>
            <a:stretch>
              <a:fillRect t="-1896" r="-3790" b="-80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6390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5963" y="2779713"/>
            <a:ext cx="1704975" cy="332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2774950"/>
            <a:ext cx="1485900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300" y="2643188"/>
            <a:ext cx="1404938" cy="336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97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the way they came to King Herod’s palace.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Herod was curious about the new king; he asked the wise men to tell him where the baby was.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3C3B695-839D-48E9-B7B5-DAE58018A73A}"/>
              </a:ext>
            </a:extLst>
          </p:cNvPr>
          <p:cNvSpPr/>
          <p:nvPr/>
        </p:nvSpPr>
        <p:spPr>
          <a:xfrm>
            <a:off x="951592" y="1704975"/>
            <a:ext cx="7238819" cy="4603750"/>
          </a:xfrm>
          <a:prstGeom prst="roundRect">
            <a:avLst/>
          </a:prstGeom>
          <a:blipFill>
            <a:blip r:embed="rId2"/>
            <a:srcRect/>
            <a:stretch>
              <a:fillRect l="14" t="-3038" r="-14" b="-814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7414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2663" y="2767013"/>
            <a:ext cx="1706562" cy="332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6325" y="2774950"/>
            <a:ext cx="1487488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088" y="2681288"/>
            <a:ext cx="1403350" cy="336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4488" y="2505075"/>
            <a:ext cx="2582862" cy="358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674CAD7-4CF9-4DA1-8E02-EDAA76DCFC41}"/>
              </a:ext>
            </a:extLst>
          </p:cNvPr>
          <p:cNvSpPr/>
          <p:nvPr/>
        </p:nvSpPr>
        <p:spPr>
          <a:xfrm>
            <a:off x="951592" y="1474831"/>
            <a:ext cx="7238819" cy="4833894"/>
          </a:xfrm>
          <a:prstGeom prst="roundRect">
            <a:avLst/>
          </a:prstGeom>
          <a:blipFill>
            <a:blip r:embed="rId2"/>
            <a:srcRect/>
            <a:stretch>
              <a:fillRect l="28" t="-6054" r="-18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8437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wise men reached Bethlehem. They gave Jesus gifts of gold, frankincense and myrrh.</a:t>
            </a:r>
          </a:p>
        </p:txBody>
      </p:sp>
      <p:pic>
        <p:nvPicPr>
          <p:cNvPr id="18438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188" y="1873250"/>
            <a:ext cx="1587500" cy="380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388" y="2355850"/>
            <a:ext cx="1487487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0" y="1887538"/>
            <a:ext cx="1200150" cy="369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1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2013" y="1806575"/>
            <a:ext cx="1295400" cy="372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2013" y="4318000"/>
            <a:ext cx="2225675" cy="181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3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62"/>
          <a:stretch>
            <a:fillRect/>
          </a:stretch>
        </p:blipFill>
        <p:spPr bwMode="auto">
          <a:xfrm>
            <a:off x="1990725" y="2640013"/>
            <a:ext cx="1751013" cy="349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That night, the wise men had a dream warning them not to tell King Herod where Jesus was. They did not return to King Herod’s palace.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32982A7F-4D16-45AA-A423-82C9DC395224}"/>
              </a:ext>
            </a:extLst>
          </p:cNvPr>
          <p:cNvSpPr/>
          <p:nvPr/>
        </p:nvSpPr>
        <p:spPr>
          <a:xfrm>
            <a:off x="951592" y="1474831"/>
            <a:ext cx="7238819" cy="4833894"/>
          </a:xfrm>
          <a:prstGeom prst="roundRect">
            <a:avLst/>
          </a:prstGeom>
          <a:blipFill>
            <a:blip r:embed="rId2"/>
            <a:srcRect/>
            <a:stretch>
              <a:fillRect l="28" t="-6054" r="-18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1946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5900" y="1992313"/>
            <a:ext cx="1587500" cy="380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1063" y="2462213"/>
            <a:ext cx="1487487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62"/>
          <a:stretch>
            <a:fillRect/>
          </a:stretch>
        </p:blipFill>
        <p:spPr bwMode="auto">
          <a:xfrm>
            <a:off x="3695700" y="2597150"/>
            <a:ext cx="1751013" cy="349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Herod began to search for baby Jesus. He ordered that all baby boys in Bethlehem be killed.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23538B9B-F113-4598-8072-0F2BF291B0E2}"/>
              </a:ext>
            </a:extLst>
          </p:cNvPr>
          <p:cNvSpPr/>
          <p:nvPr/>
        </p:nvSpPr>
        <p:spPr>
          <a:xfrm>
            <a:off x="951592" y="1428750"/>
            <a:ext cx="7238819" cy="4879975"/>
          </a:xfrm>
          <a:prstGeom prst="roundRect">
            <a:avLst/>
          </a:prstGeom>
          <a:blipFill>
            <a:blip r:embed="rId2"/>
            <a:srcRect/>
            <a:stretch>
              <a:fillRect t="-2446" b="-244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0486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4613" y="2128838"/>
            <a:ext cx="2852737" cy="396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39CE912-5E5D-4BCB-9E13-603B2186FB55}"/>
              </a:ext>
            </a:extLst>
          </p:cNvPr>
          <p:cNvSpPr/>
          <p:nvPr/>
        </p:nvSpPr>
        <p:spPr>
          <a:xfrm>
            <a:off x="951592" y="1474831"/>
            <a:ext cx="7238819" cy="4833894"/>
          </a:xfrm>
          <a:prstGeom prst="roundRect">
            <a:avLst/>
          </a:prstGeom>
          <a:blipFill>
            <a:blip r:embed="rId2"/>
            <a:srcRect/>
            <a:stretch>
              <a:fillRect l="28" t="-6054" r="-18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1509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70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Joseph had a dream where an angel told him to take Mary and Jesus       to Egypt.</a:t>
            </a:r>
          </a:p>
        </p:txBody>
      </p:sp>
      <p:pic>
        <p:nvPicPr>
          <p:cNvPr id="21510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100" y="2063750"/>
            <a:ext cx="1435100" cy="413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hought Bubble: Cloud 1">
            <a:extLst>
              <a:ext uri="{FF2B5EF4-FFF2-40B4-BE49-F238E27FC236}">
                <a16:creationId xmlns:a16="http://schemas.microsoft.com/office/drawing/2014/main" id="{4B441A07-95B8-4BC5-9DBE-0D5EEAE8661F}"/>
              </a:ext>
            </a:extLst>
          </p:cNvPr>
          <p:cNvSpPr/>
          <p:nvPr/>
        </p:nvSpPr>
        <p:spPr>
          <a:xfrm rot="5846960">
            <a:off x="3861594" y="2226469"/>
            <a:ext cx="3225800" cy="2405062"/>
          </a:xfrm>
          <a:prstGeom prst="cloudCallo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1512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513" y="2573338"/>
            <a:ext cx="1798637" cy="192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ChangeArrowheads="1"/>
          </p:cNvSpPr>
          <p:nvPr/>
        </p:nvSpPr>
        <p:spPr bwMode="auto">
          <a:xfrm>
            <a:off x="755650" y="728663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Mary and Joseph travelled to Egypt with baby Jesus and he was safe.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DEB1227-6C15-4A27-81A8-8BD15AEDC348}"/>
              </a:ext>
            </a:extLst>
          </p:cNvPr>
          <p:cNvSpPr/>
          <p:nvPr/>
        </p:nvSpPr>
        <p:spPr>
          <a:xfrm>
            <a:off x="951592" y="1474831"/>
            <a:ext cx="7238819" cy="4833894"/>
          </a:xfrm>
          <a:prstGeom prst="roundRect">
            <a:avLst/>
          </a:prstGeom>
          <a:blipFill>
            <a:blip r:embed="rId2"/>
            <a:srcRect/>
            <a:stretch>
              <a:fillRect t="-1896" r="-3790" b="-80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2534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3588" y="1954213"/>
            <a:ext cx="1438275" cy="413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0413" y="1990725"/>
            <a:ext cx="1323975" cy="410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1426</TotalTime>
  <Words>251</Words>
  <Application>Microsoft Office PowerPoint</Application>
  <PresentationFormat>On-screen Show (4:3)</PresentationFormat>
  <Paragraphs>14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Twinkl</vt:lpstr>
      <vt:lpstr>Calibri</vt:lpstr>
      <vt:lpstr>Sassoon Infant Rg</vt:lpstr>
      <vt:lpstr>Arial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147</cp:revision>
  <dcterms:created xsi:type="dcterms:W3CDTF">2014-10-01T16:09:27Z</dcterms:created>
  <dcterms:modified xsi:type="dcterms:W3CDTF">2020-12-07T12:58:06Z</dcterms:modified>
</cp:coreProperties>
</file>