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917A7-FA96-4B0A-BEB4-A34FF1A3B3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7561F6-48AE-42EE-9290-D6D53ABACB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4CA334-5F46-4606-AC1E-31FA8BE028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4170-54D0-4254-8B9C-D1044B708027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077A80-B776-4EDD-8BDF-570F39B26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532191-FA2E-4606-811F-7C849F5BF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A5BA4-D8C0-4B99-885A-32DA57DB4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2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B521B2-91E2-4210-AE44-A6B0AB1DE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C560BC-DD87-4970-AE72-AC09367B7B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2511FD-229E-4AAD-A377-9C2ED87C55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4170-54D0-4254-8B9C-D1044B708027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661A2B-B5DF-438C-BAC8-C4921CFBA3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5A83A8-6BB6-40F8-B7E8-D93AB47C2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A5BA4-D8C0-4B99-885A-32DA57DB4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318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4AE305-01C9-4F85-B89B-F05F6F6473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366C4-C1E4-424B-892D-2BF584C823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116069-8C63-4825-ADAD-CAFD2A413B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4170-54D0-4254-8B9C-D1044B708027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FA02F6-32C6-470A-BE5C-0D08BDFC2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B1C6E6-2235-4F27-9B69-06B6CF9B3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A5BA4-D8C0-4B99-885A-32DA57DB4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081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06B207-DBD3-48F7-8D48-C66B34C80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6D1BBA-CBF6-4A3B-8091-6926FC5BA8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CC819D-A343-4E8E-A53E-2206C76127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952A43-C66C-4567-977F-F9E8A7FCD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4170-54D0-4254-8B9C-D1044B708027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AB7E61-DA6F-4B73-ADE2-88DD2BB8F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830ADF-1CBA-4825-B580-2104AA894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A5BA4-D8C0-4B99-885A-32DA57DB4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934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22B2A-4B28-4EAF-B951-3C4109049A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21EC79-1620-415E-9118-927604C48C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CE942C-9F82-42B7-9454-E727F0D723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2C489A-67A2-4421-886B-C26A6CC78E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79789EF-F758-4410-B5C0-BAA53A39D2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8843BC9-9519-4F23-BF7E-59E107200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4170-54D0-4254-8B9C-D1044B708027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E415B8-2C69-4B76-984B-D4FE7E81F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491506B-BF18-4DBE-88C6-F1C6F11195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A5BA4-D8C0-4B99-885A-32DA57DB4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777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4B41B1-3528-460F-BE77-4CE6EB1ED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7C87B7-8ED9-45C9-B542-ADF966673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4170-54D0-4254-8B9C-D1044B708027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2303F7-1542-4786-AC31-32C97D8328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C0A89B-5154-4915-AB17-9F0C236BB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A5BA4-D8C0-4B99-885A-32DA57DB4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647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27F769C-D8D0-4654-8D9C-7D7EE701CE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4170-54D0-4254-8B9C-D1044B708027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73D3992-B4CD-49DE-A332-A7A26AB79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D01C11-FFB2-4367-9521-24F8BA8126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A5BA4-D8C0-4B99-885A-32DA57DB4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920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0E02F-A780-4C0A-95E9-6D60A6BB14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78531C-867A-444C-81EC-2459305AC4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E054BA-353B-4EC1-B644-0F2787CAB7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494814-67EF-4ED9-86DE-700075F317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4170-54D0-4254-8B9C-D1044B708027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E60A9F-47EF-4DFF-A7DD-33BFD6831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2BF1F8-8FB8-45DA-9C3B-861CFB97D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A5BA4-D8C0-4B99-885A-32DA57DB4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776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47A655-0203-4D8E-87A9-738951406E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2F3AD8-A43C-4198-A60C-3F97F3FE4D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E9B3AC-702F-490B-847E-B575590348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22C282-DE43-4733-82C5-D826E7379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4170-54D0-4254-8B9C-D1044B708027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072054-39E5-4BAB-BD3A-10BA63BCA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EA40BD-C5A1-4AEB-B262-242ECFB8C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A5BA4-D8C0-4B99-885A-32DA57DB4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561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0BEA4F-C6AC-46EC-A028-1329FCE2C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7139C7-D398-43F6-BD53-29355B06BD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6D7CD1-6303-4DA9-958F-D8A097C782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4170-54D0-4254-8B9C-D1044B708027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6364FC-9E4D-4A42-A22A-F48C2C25E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E97E4E-C441-425B-B857-D17DA4085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A5BA4-D8C0-4B99-885A-32DA57DB4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11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46A847A-DD6F-47F7-9C8E-1B772B2333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3A6F0F-9CD8-4FE3-903C-938FE585C7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2908CC-1529-4533-8039-4E46BE5FA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4170-54D0-4254-8B9C-D1044B708027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BE584B-0F00-465E-84DD-85AD2B6F5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54685E-AD27-4C00-9B12-198956EB2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A5BA4-D8C0-4B99-885A-32DA57DB4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369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9A5E62A-3FC5-47B7-AD78-6C9C80A72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7BF0C1-3A5F-4050-A34D-4BE63C6211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E574B1-B041-4959-9B3B-149EEA7D46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464170-54D0-4254-8B9C-D1044B708027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A03699-406C-4F26-9176-31B508AD9B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05022D-0D94-4376-AC92-0A9072ED4C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4A5BA4-D8C0-4B99-885A-32DA57DB4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208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hat happens when a volcano erupts? | OUPblog">
            <a:extLst>
              <a:ext uri="{FF2B5EF4-FFF2-40B4-BE49-F238E27FC236}">
                <a16:creationId xmlns:a16="http://schemas.microsoft.com/office/drawing/2014/main" id="{5C0949DE-544F-4F0B-82CA-726659C28C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2" y="965680"/>
            <a:ext cx="6003619" cy="2305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A7C4025-874A-4B44-B08C-E0982792FBDD}"/>
              </a:ext>
            </a:extLst>
          </p:cNvPr>
          <p:cNvSpPr txBox="1"/>
          <p:nvPr/>
        </p:nvSpPr>
        <p:spPr>
          <a:xfrm>
            <a:off x="7195930" y="1398974"/>
            <a:ext cx="393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-----------------------------------------------------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0CC762-EC35-4044-B8D8-D52B1AA103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2" y="3937066"/>
            <a:ext cx="3389351" cy="23052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B2DEEFA-1488-4B2D-9375-DC884B155D27}"/>
              </a:ext>
            </a:extLst>
          </p:cNvPr>
          <p:cNvSpPr txBox="1"/>
          <p:nvPr/>
        </p:nvSpPr>
        <p:spPr>
          <a:xfrm>
            <a:off x="4545496" y="5089694"/>
            <a:ext cx="393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---------------------------------------------------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F21500C-609C-4A7B-B40D-266125326CC9}"/>
              </a:ext>
            </a:extLst>
          </p:cNvPr>
          <p:cNvSpPr txBox="1"/>
          <p:nvPr/>
        </p:nvSpPr>
        <p:spPr>
          <a:xfrm>
            <a:off x="714372" y="172278"/>
            <a:ext cx="6003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Different types </a:t>
            </a:r>
            <a:r>
              <a:rPr lang="en-GB"/>
              <a:t>of Mountains</a:t>
            </a:r>
          </a:p>
        </p:txBody>
      </p:sp>
    </p:spTree>
    <p:extLst>
      <p:ext uri="{BB962C8B-B14F-4D97-AF65-F5344CB8AC3E}">
        <p14:creationId xmlns:p14="http://schemas.microsoft.com/office/powerpoint/2010/main" val="27402168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545F7E-A926-4737-9C7F-3B85C0D5E1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384" y="702158"/>
            <a:ext cx="3378097" cy="223982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CEADF86-2B21-49E5-A3F0-F66284DE5F37}"/>
              </a:ext>
            </a:extLst>
          </p:cNvPr>
          <p:cNvSpPr txBox="1"/>
          <p:nvPr/>
        </p:nvSpPr>
        <p:spPr>
          <a:xfrm>
            <a:off x="4585252" y="1637404"/>
            <a:ext cx="38696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------------------------------------------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D81FC3-2E11-432D-8E72-D3AB1FCC3D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383" y="3819525"/>
            <a:ext cx="3374473" cy="202468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61AB0E-4378-4C9A-9F97-D3BFF5BD7DEB}"/>
              </a:ext>
            </a:extLst>
          </p:cNvPr>
          <p:cNvSpPr txBox="1"/>
          <p:nvPr/>
        </p:nvSpPr>
        <p:spPr>
          <a:xfrm>
            <a:off x="4585252" y="4507468"/>
            <a:ext cx="34455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---------------------------------------------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3071A75-F663-45F4-AE6A-97E278AE0374}"/>
              </a:ext>
            </a:extLst>
          </p:cNvPr>
          <p:cNvSpPr txBox="1"/>
          <p:nvPr/>
        </p:nvSpPr>
        <p:spPr>
          <a:xfrm>
            <a:off x="9276522" y="702158"/>
            <a:ext cx="218909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Word Bank:</a:t>
            </a:r>
          </a:p>
          <a:p>
            <a:endParaRPr lang="en-GB" dirty="0"/>
          </a:p>
          <a:p>
            <a:r>
              <a:rPr lang="en-GB" dirty="0"/>
              <a:t>Dome Mountain</a:t>
            </a:r>
          </a:p>
          <a:p>
            <a:r>
              <a:rPr lang="en-GB" dirty="0"/>
              <a:t>Fold Mountain</a:t>
            </a:r>
          </a:p>
          <a:p>
            <a:r>
              <a:rPr lang="en-GB" dirty="0"/>
              <a:t>Block Mountain</a:t>
            </a:r>
          </a:p>
          <a:p>
            <a:r>
              <a:rPr lang="en-GB" dirty="0"/>
              <a:t>Volcano</a:t>
            </a:r>
          </a:p>
        </p:txBody>
      </p:sp>
    </p:spTree>
    <p:extLst>
      <p:ext uri="{BB962C8B-B14F-4D97-AF65-F5344CB8AC3E}">
        <p14:creationId xmlns:p14="http://schemas.microsoft.com/office/powerpoint/2010/main" val="42288403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18</Words>
  <Application>Microsoft Office PowerPoint</Application>
  <PresentationFormat>Widescreen</PresentationFormat>
  <Paragraphs>11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Gardner</dc:creator>
  <cp:lastModifiedBy>Richard Gardner</cp:lastModifiedBy>
  <cp:revision>2</cp:revision>
  <dcterms:created xsi:type="dcterms:W3CDTF">2020-04-06T09:29:37Z</dcterms:created>
  <dcterms:modified xsi:type="dcterms:W3CDTF">2020-04-17T09:17:37Z</dcterms:modified>
</cp:coreProperties>
</file>