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65" r:id="rId3"/>
    <p:sldId id="269" r:id="rId4"/>
    <p:sldId id="257" r:id="rId5"/>
    <p:sldId id="258" r:id="rId6"/>
    <p:sldId id="259" r:id="rId7"/>
    <p:sldId id="260" r:id="rId8"/>
    <p:sldId id="261" r:id="rId9"/>
    <p:sldId id="262" r:id="rId10"/>
    <p:sldId id="266" r:id="rId11"/>
    <p:sldId id="263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4" autoAdjust="0"/>
    <p:restoredTop sz="94615" autoAdjust="0"/>
  </p:normalViewPr>
  <p:slideViewPr>
    <p:cSldViewPr>
      <p:cViewPr varScale="1">
        <p:scale>
          <a:sx n="53" d="100"/>
          <a:sy n="53" d="100"/>
        </p:scale>
        <p:origin x="1339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8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A7F951A-124F-49F2-9ADA-1A46B5D6D97A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ECBFCBD-6827-4CA7-B9DA-B5E0603AEC1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F951A-124F-49F2-9ADA-1A46B5D6D97A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BFCBD-6827-4CA7-B9DA-B5E0603AEC1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F951A-124F-49F2-9ADA-1A46B5D6D97A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BFCBD-6827-4CA7-B9DA-B5E0603AEC1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F951A-124F-49F2-9ADA-1A46B5D6D97A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BFCBD-6827-4CA7-B9DA-B5E0603AEC1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F951A-124F-49F2-9ADA-1A46B5D6D97A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BFCBD-6827-4CA7-B9DA-B5E0603AEC1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F951A-124F-49F2-9ADA-1A46B5D6D97A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BFCBD-6827-4CA7-B9DA-B5E0603AEC1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F951A-124F-49F2-9ADA-1A46B5D6D97A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BFCBD-6827-4CA7-B9DA-B5E0603AEC1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BA7F951A-124F-49F2-9ADA-1A46B5D6D97A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BFCBD-6827-4CA7-B9DA-B5E0603AEC1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A7F951A-124F-49F2-9ADA-1A46B5D6D97A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ECBFCBD-6827-4CA7-B9DA-B5E0603AEC1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F951A-124F-49F2-9ADA-1A46B5D6D97A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BFCBD-6827-4CA7-B9DA-B5E0603AEC1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F951A-124F-49F2-9ADA-1A46B5D6D97A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BFCBD-6827-4CA7-B9DA-B5E0603AEC1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A7F951A-124F-49F2-9ADA-1A46B5D6D97A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ECBFCBD-6827-4CA7-B9DA-B5E0603AEC1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spd="med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gfl-cymru.org.uk/vtc/20050301/Geography/Keystage2/direction/northsout/introduct/StarterActivity.htm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www.ngfl-cymru.org.uk/vtc/20050301/Geography/Keystage2/direction/northsout/introduct/MainSession.htm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Position and Direction</a:t>
            </a:r>
            <a:br>
              <a:rPr lang="en-GB" dirty="0" smtClean="0"/>
            </a:br>
            <a:r>
              <a:rPr lang="en-GB" dirty="0" smtClean="0"/>
              <a:t>co-ordinates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2492896"/>
            <a:ext cx="6400800" cy="1752600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Learning Objective: 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GB" dirty="0" smtClean="0"/>
              <a:t>To understand compass points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en-GB" dirty="0" smtClean="0"/>
              <a:t>To be able to describe direction using the compass points</a:t>
            </a:r>
            <a:endParaRPr lang="en-GB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611560" y="4841776"/>
            <a:ext cx="4355976" cy="201622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GB" sz="2000" b="1" dirty="0" smtClean="0">
                <a:solidFill>
                  <a:srgbClr val="002060"/>
                </a:solidFill>
              </a:rPr>
              <a:t>To follow directions on a map, you need to know where North, East, South and West are. On most maps, North points towards the top of the map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en-GB" dirty="0" smtClean="0">
                <a:solidFill>
                  <a:schemeClr val="accent4">
                    <a:lumMod val="75000"/>
                  </a:schemeClr>
                </a:solidFill>
              </a:rPr>
              <a:t>Directions</a:t>
            </a:r>
            <a:endParaRPr lang="en-GB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23556" name="Picture 4" descr="https://encrypted-tbn2.gstatic.com/images?q=tbn:ANd9GcR5oqfvGFZz-MjEkh12yY37riZXC-FYsEmDe4DEq0w8cK_U-Y-Lm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844824"/>
            <a:ext cx="3995936" cy="3011642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395536" y="1844824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What are directions</a:t>
            </a:r>
            <a:r>
              <a:rPr lang="en-GB" dirty="0" smtClean="0"/>
              <a:t>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55576" y="2492896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Directions tell us where something is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971600" y="3429000"/>
            <a:ext cx="31683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Directions help us to find out how we can get somewhere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436096" y="5229200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accent5">
                    <a:lumMod val="50000"/>
                  </a:schemeClr>
                </a:solidFill>
              </a:rPr>
              <a:t>To help us with direction, we use a compass</a:t>
            </a:r>
            <a:endParaRPr lang="en-GB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 animBg="1"/>
      <p:bldP spid="2" grpId="0" animBg="1"/>
      <p:bldP spid="10" grpId="0" build="allAtOnce"/>
      <p:bldP spid="6" grpId="0" build="p"/>
      <p:bldP spid="7" grpId="0" build="p"/>
      <p:bldP spid="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Using a compass</a:t>
            </a:r>
            <a:endParaRPr lang="en-GB" dirty="0"/>
          </a:p>
        </p:txBody>
      </p:sp>
      <p:pic>
        <p:nvPicPr>
          <p:cNvPr id="7" name="Picture 2" descr="https://encrypted-tbn1.gstatic.com/images?q=tbn:ANd9GcQiJv-Pv5a8vKNvkXUXK-hW0TQrscSAXfWFKhcXr4zKiHgK3Zt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84784"/>
            <a:ext cx="2219325" cy="20574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347864" y="1196752"/>
            <a:ext cx="525658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  <a:latin typeface="Britannic Bold" pitchFamily="34" charset="0"/>
                <a:cs typeface="Estrangelo Edessa" pitchFamily="66" charset="0"/>
              </a:rPr>
              <a:t>A compass is an important tool for map readers. It tells you which way is north and where to find east, south and west. Together, these are known as the four </a:t>
            </a:r>
            <a:r>
              <a:rPr lang="en-GB" sz="3200" b="1" dirty="0" smtClean="0">
                <a:solidFill>
                  <a:schemeClr val="bg1"/>
                </a:solidFill>
                <a:latin typeface="Britannic Bold" pitchFamily="34" charset="0"/>
                <a:cs typeface="Estrangelo Edessa" pitchFamily="66" charset="0"/>
              </a:rPr>
              <a:t>cardinal points </a:t>
            </a:r>
            <a:r>
              <a:rPr lang="en-GB" sz="3200" dirty="0" smtClean="0">
                <a:solidFill>
                  <a:schemeClr val="bg1"/>
                </a:solidFill>
                <a:latin typeface="Britannic Bold" pitchFamily="34" charset="0"/>
                <a:cs typeface="Estrangelo Edessa" pitchFamily="66" charset="0"/>
              </a:rPr>
              <a:t>of the compass</a:t>
            </a:r>
            <a:endParaRPr lang="en-GB" sz="3200" dirty="0">
              <a:solidFill>
                <a:schemeClr val="bg1"/>
              </a:solidFill>
              <a:latin typeface="Britannic Bold" pitchFamily="34" charset="0"/>
              <a:cs typeface="Estrangelo Edessa" pitchFamily="66" charset="0"/>
            </a:endParaRPr>
          </a:p>
        </p:txBody>
      </p:sp>
      <p:pic>
        <p:nvPicPr>
          <p:cNvPr id="25602" name="Picture 2" descr="https://encrypted-tbn0.gstatic.com/images?q=tbn:ANd9GcRT3lrDVA23WpVrN00Xs5tRjm0cTyjBMoOTLHNYObbBqTwhY5Tat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437112"/>
            <a:ext cx="2088232" cy="2088232"/>
          </a:xfrm>
          <a:prstGeom prst="rect">
            <a:avLst/>
          </a:prstGeom>
          <a:noFill/>
        </p:spPr>
      </p:pic>
      <p:pic>
        <p:nvPicPr>
          <p:cNvPr id="25604" name="Picture 4" descr="https://encrypted-tbn3.gstatic.com/images?q=tbn:ANd9GcSK_DiJDugF7MQsK3aNNjSDSssj8oAPJdYl_TlnpuZu_JEmhrl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4625751"/>
            <a:ext cx="2232248" cy="2232249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Compass points</a:t>
            </a:r>
            <a:endParaRPr lang="en-GB" dirty="0"/>
          </a:p>
        </p:txBody>
      </p:sp>
      <p:pic>
        <p:nvPicPr>
          <p:cNvPr id="1032" name="Picture 8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763688" y="1340768"/>
            <a:ext cx="57912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7350" y="1595438"/>
            <a:ext cx="5829300" cy="366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Compass points</a:t>
            </a:r>
            <a:endParaRPr lang="en-GB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5925" y="1538288"/>
            <a:ext cx="5772150" cy="378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Compass points</a:t>
            </a:r>
            <a:endParaRPr lang="en-GB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1638" y="1547813"/>
            <a:ext cx="5800725" cy="376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Compass points</a:t>
            </a:r>
            <a:endParaRPr lang="en-GB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5450" y="1514475"/>
            <a:ext cx="5753100" cy="382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Compass points</a:t>
            </a:r>
            <a:endParaRPr lang="en-GB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40768"/>
            <a:ext cx="9144000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95536" y="0"/>
            <a:ext cx="8445624" cy="1403648"/>
          </a:xfrm>
        </p:spPr>
        <p:txBody>
          <a:bodyPr>
            <a:normAutofit/>
          </a:bodyPr>
          <a:lstStyle/>
          <a:p>
            <a:r>
              <a:rPr lang="en-GB" sz="2800" dirty="0" smtClean="0"/>
              <a:t>You can remember where the points of a compass are by remembering a rhyme:</a:t>
            </a:r>
            <a:endParaRPr lang="en-GB" sz="2800" dirty="0"/>
          </a:p>
        </p:txBody>
      </p:sp>
    </p:spTree>
  </p:cSld>
  <p:clrMapOvr>
    <a:masterClrMapping/>
  </p:clrMapOvr>
  <p:transition spd="med">
    <p:sndAc>
      <p:stSnd>
        <p:snd r:embed="rId2" name="suction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417638"/>
          </a:xfrm>
        </p:spPr>
        <p:txBody>
          <a:bodyPr>
            <a:normAutofit fontScale="90000"/>
          </a:bodyPr>
          <a:lstStyle/>
          <a:p>
            <a:r>
              <a:rPr lang="en-GB" sz="3100" dirty="0" smtClean="0"/>
              <a:t>You can remember where the points of a compass are by remembering a rhyme: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988840"/>
            <a:ext cx="3505200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229200"/>
            <a:ext cx="9144000" cy="856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124744"/>
            <a:ext cx="7179152" cy="4790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Compass points</a:t>
            </a:r>
            <a:endParaRPr lang="en-GB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Now lets see if we can label the compass points correctly…</a:t>
            </a:r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1700808"/>
            <a:ext cx="2359475" cy="2474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899592" y="4653136"/>
            <a:ext cx="7200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tx2"/>
                </a:solidFill>
              </a:rPr>
              <a:t>Remember , the four compass directions are:</a:t>
            </a:r>
          </a:p>
          <a:p>
            <a:pPr algn="ctr"/>
            <a:endParaRPr lang="en-GB" b="1" dirty="0" smtClean="0">
              <a:solidFill>
                <a:schemeClr val="tx2"/>
              </a:solidFill>
            </a:endParaRPr>
          </a:p>
          <a:p>
            <a:pPr algn="ctr"/>
            <a:r>
              <a:rPr lang="en-GB" b="1" dirty="0" smtClean="0">
                <a:solidFill>
                  <a:schemeClr val="tx2"/>
                </a:solidFill>
              </a:rPr>
              <a:t>North</a:t>
            </a:r>
          </a:p>
          <a:p>
            <a:r>
              <a:rPr lang="en-GB" b="1" dirty="0" smtClean="0">
                <a:solidFill>
                  <a:schemeClr val="tx2"/>
                </a:solidFill>
              </a:rPr>
              <a:t>	West					East</a:t>
            </a:r>
          </a:p>
          <a:p>
            <a:pPr algn="ctr"/>
            <a:endParaRPr lang="en-GB" b="1" dirty="0" smtClean="0">
              <a:solidFill>
                <a:schemeClr val="tx2"/>
              </a:solidFill>
            </a:endParaRPr>
          </a:p>
          <a:p>
            <a:pPr algn="ctr"/>
            <a:r>
              <a:rPr lang="en-GB" b="1" dirty="0" smtClean="0">
                <a:solidFill>
                  <a:schemeClr val="tx2"/>
                </a:solidFill>
              </a:rPr>
              <a:t>South</a:t>
            </a:r>
          </a:p>
        </p:txBody>
      </p:sp>
      <p:pic>
        <p:nvPicPr>
          <p:cNvPr id="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412776"/>
            <a:ext cx="4032448" cy="3158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Compass Game</a:t>
            </a:r>
            <a:endParaRPr lang="en-GB" dirty="0"/>
          </a:p>
        </p:txBody>
      </p:sp>
      <p:pic>
        <p:nvPicPr>
          <p:cNvPr id="3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484784"/>
            <a:ext cx="5544616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4383116"/>
            <a:ext cx="2359475" cy="2474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244</TotalTime>
  <Words>193</Words>
  <Application>Microsoft Office PowerPoint</Application>
  <PresentationFormat>On-screen Show (4:3)</PresentationFormat>
  <Paragraphs>28</Paragraphs>
  <Slides>13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Britannic Bold</vt:lpstr>
      <vt:lpstr>Estrangelo Edessa</vt:lpstr>
      <vt:lpstr>Lucida Sans Unicode</vt:lpstr>
      <vt:lpstr>Verdana</vt:lpstr>
      <vt:lpstr>Wingdings 2</vt:lpstr>
      <vt:lpstr>Wingdings 3</vt:lpstr>
      <vt:lpstr>Concourse</vt:lpstr>
      <vt:lpstr>Position and Direction co-ordinates</vt:lpstr>
      <vt:lpstr>Directions</vt:lpstr>
      <vt:lpstr>Using a compass</vt:lpstr>
      <vt:lpstr>Compass points</vt:lpstr>
      <vt:lpstr>Compass points</vt:lpstr>
      <vt:lpstr>Compass points</vt:lpstr>
      <vt:lpstr>Compass points</vt:lpstr>
      <vt:lpstr>Compass points</vt:lpstr>
      <vt:lpstr>You can remember where the points of a compass are by remembering a rhyme:</vt:lpstr>
      <vt:lpstr>You can remember where the points of a compass are by remembering a rhyme: </vt:lpstr>
      <vt:lpstr>Compass points</vt:lpstr>
      <vt:lpstr>Now lets see if we can label the compass points correctly…</vt:lpstr>
      <vt:lpstr>Compass Game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Position and Direction co-ordinates</dc:title>
  <dc:creator>Sarah</dc:creator>
  <cp:lastModifiedBy>Janine Nayler</cp:lastModifiedBy>
  <cp:revision>27</cp:revision>
  <dcterms:created xsi:type="dcterms:W3CDTF">2012-11-14T21:39:16Z</dcterms:created>
  <dcterms:modified xsi:type="dcterms:W3CDTF">2021-01-25T11:05:29Z</dcterms:modified>
</cp:coreProperties>
</file>