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7"/>
  </p:handoutMasterIdLst>
  <p:sldIdLst>
    <p:sldId id="261" r:id="rId2"/>
    <p:sldId id="294" r:id="rId3"/>
    <p:sldId id="311" r:id="rId4"/>
    <p:sldId id="312" r:id="rId5"/>
    <p:sldId id="324" r:id="rId6"/>
    <p:sldId id="313" r:id="rId7"/>
    <p:sldId id="314" r:id="rId8"/>
    <p:sldId id="315" r:id="rId9"/>
    <p:sldId id="316" r:id="rId10"/>
    <p:sldId id="318" r:id="rId11"/>
    <p:sldId id="319" r:id="rId12"/>
    <p:sldId id="320" r:id="rId13"/>
    <p:sldId id="322" r:id="rId14"/>
    <p:sldId id="323" r:id="rId15"/>
    <p:sldId id="268" r:id="rId16"/>
  </p:sldIdLst>
  <p:sldSz cx="9144000" cy="6858000" type="screen4x3"/>
  <p:notesSz cx="6858000" cy="9144000"/>
  <p:embeddedFontLst>
    <p:embeddedFont>
      <p:font typeface="Sassoon Infant Md" panose="02000603050000020003" charset="0"/>
      <p:regular r:id="rId18"/>
    </p:embeddedFont>
    <p:embeddedFont>
      <p:font typeface="Tuffy" panose="020B0603060100000000" charset="0"/>
      <p:regular r:id="rId19"/>
      <p:bold r:id="rId20"/>
      <p:italic r:id="rId21"/>
      <p:boldItalic r:id="rId22"/>
    </p:embeddedFont>
    <p:embeddedFont>
      <p:font typeface="Sassoon Infant Rg" panose="02000503030000020003" charset="0"/>
      <p:regular r:id="rId23"/>
      <p:bold r:id="rId24"/>
    </p:embeddedFont>
    <p:embeddedFont>
      <p:font typeface="Twinkl" panose="020B0604020202020204" charset="0"/>
      <p:regular r:id="rId25"/>
      <p:bold r:id="rId2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4522"/>
    <a:srgbClr val="67BEF1"/>
    <a:srgbClr val="6E3A8C"/>
    <a:srgbClr val="449F5A"/>
    <a:srgbClr val="F9D222"/>
    <a:srgbClr val="FEFEFE"/>
    <a:srgbClr val="14B4E4"/>
    <a:srgbClr val="DFF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58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402" y="62"/>
      </p:cViewPr>
      <p:guideLst>
        <p:guide orient="horz" pos="2160"/>
        <p:guide pos="2880"/>
        <p:guide pos="317"/>
        <p:guide orient="horz" pos="3997"/>
        <p:guide pos="5420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C089CB6-AABD-43E3-88A2-76529C29CA6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winkl" pitchFamily="2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2E4FE6-8A2C-4E54-BA14-971E541001C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winkl" pitchFamily="2" charset="0"/>
              </a:defRPr>
            </a:lvl1pPr>
          </a:lstStyle>
          <a:p>
            <a:pPr>
              <a:defRPr/>
            </a:pPr>
            <a:fld id="{15AB5858-3ADD-466E-A3E7-A032E51E67E4}" type="datetimeFigureOut">
              <a:rPr lang="en-GB"/>
              <a:pPr>
                <a:defRPr/>
              </a:pPr>
              <a:t>01/12/2020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7B69F1-0EDD-48B0-A781-03DEBAFA244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winkl" pitchFamily="2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8D9AB0-6169-45F9-B57B-F3CD86A7CE4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Twinkl" pitchFamily="2" charset="0"/>
              </a:defRPr>
            </a:lvl1pPr>
          </a:lstStyle>
          <a:p>
            <a:pPr>
              <a:defRPr/>
            </a:pPr>
            <a:fld id="{3A091663-1A0C-45A7-807B-200723605BF8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7E5246D-C2EC-44FF-9CE7-B09F48462A0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D513DFF9-346E-419E-BA86-A4C97188AF4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86086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0264653-7448-4B46-9F0F-59D40449D48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835C2531-321E-44F3-8D2D-BAD16924BD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06627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AED2CAF4-6D5D-4137-A3EA-E762E7112AF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86584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05797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6624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1B16043A-5CD0-4C16-A3A7-C6FAEAC63CA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497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3B469C2B-489B-46A0-86F5-2C80CF48E47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2E9E616-46D3-4034-8903-136061C6E13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24" r:id="rId2"/>
    <p:sldLayoutId id="2147483825" r:id="rId3"/>
    <p:sldLayoutId id="2147483821" r:id="rId4"/>
    <p:sldLayoutId id="2147483822" r:id="rId5"/>
    <p:sldLayoutId id="214748382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17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17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1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7F861428-492A-454B-8FE4-6336D8CE2D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>
            <a:extLst>
              <a:ext uri="{FF2B5EF4-FFF2-40B4-BE49-F238E27FC236}">
                <a16:creationId xmlns:a16="http://schemas.microsoft.com/office/drawing/2014/main" id="{7EDE3413-4F33-4512-9B6C-54142234FC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177A963-BE0E-4D40-BB8F-AEC78B35891C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6E3A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BB51F24-AD64-4012-AACA-833D7697EE80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>
            <a:extLst>
              <a:ext uri="{FF2B5EF4-FFF2-40B4-BE49-F238E27FC236}">
                <a16:creationId xmlns:a16="http://schemas.microsoft.com/office/drawing/2014/main" id="{D960DF10-4CE1-41EC-A933-FA7A82D8B5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8600" y="6464300"/>
            <a:ext cx="61388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Tuffy" panose="020B0603060100000000" pitchFamily="34" charset="0"/>
              </a:rPr>
              <a:t>Maths </a:t>
            </a:r>
            <a:r>
              <a:rPr lang="en-GB" altLang="en-US" sz="800">
                <a:solidFill>
                  <a:schemeClr val="bg1"/>
                </a:solidFill>
                <a:latin typeface="Tuffy" panose="020B0603060100000000" pitchFamily="34" charset="0"/>
              </a:rPr>
              <a:t>| Year 1 | Multiplication and Division | Arrays | Lesson 1 of 1: Arrays</a:t>
            </a:r>
          </a:p>
        </p:txBody>
      </p:sp>
      <p:sp>
        <p:nvSpPr>
          <p:cNvPr id="7175" name="Title 17">
            <a:extLst>
              <a:ext uri="{FF2B5EF4-FFF2-40B4-BE49-F238E27FC236}">
                <a16:creationId xmlns:a16="http://schemas.microsoft.com/office/drawing/2014/main" id="{2B50C281-4E58-450F-9E17-25F20FDFE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2359025"/>
            <a:ext cx="8221662" cy="655638"/>
          </a:xfrm>
        </p:spPr>
        <p:txBody>
          <a:bodyPr/>
          <a:lstStyle/>
          <a:p>
            <a:pPr eaLnBrk="1" hangingPunct="1"/>
            <a:r>
              <a:rPr lang="en-GB" altLang="en-US" sz="5400"/>
              <a:t>Maths</a:t>
            </a:r>
            <a:endParaRPr lang="en-GB" altLang="en-US" sz="5400" b="0"/>
          </a:p>
        </p:txBody>
      </p:sp>
      <p:sp>
        <p:nvSpPr>
          <p:cNvPr id="7176" name="Text Placeholder 16">
            <a:extLst>
              <a:ext uri="{FF2B5EF4-FFF2-40B4-BE49-F238E27FC236}">
                <a16:creationId xmlns:a16="http://schemas.microsoft.com/office/drawing/2014/main" id="{E667E431-D9AD-4CEC-82E9-0751C508B25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/>
              <a:t>Multiplication and Division</a:t>
            </a:r>
          </a:p>
        </p:txBody>
      </p:sp>
      <p:pic>
        <p:nvPicPr>
          <p:cNvPr id="7177" name="Picture 2">
            <a:extLst>
              <a:ext uri="{FF2B5EF4-FFF2-40B4-BE49-F238E27FC236}">
                <a16:creationId xmlns:a16="http://schemas.microsoft.com/office/drawing/2014/main" id="{A2B1689F-DC0E-4A7A-AED6-DA1270C366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56CDE11-3A51-4875-9186-EE4F3C8D0376}"/>
              </a:ext>
            </a:extLst>
          </p:cNvPr>
          <p:cNvSpPr/>
          <p:nvPr/>
        </p:nvSpPr>
        <p:spPr>
          <a:xfrm>
            <a:off x="0" y="655638"/>
            <a:ext cx="9144000" cy="1112837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8195" name="Title 7">
            <a:extLst>
              <a:ext uri="{FF2B5EF4-FFF2-40B4-BE49-F238E27FC236}">
                <a16:creationId xmlns:a16="http://schemas.microsoft.com/office/drawing/2014/main" id="{08F0A4ED-D80F-4EE4-B941-4BAACE1439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582613"/>
            <a:ext cx="7886700" cy="1325562"/>
          </a:xfrm>
        </p:spPr>
        <p:txBody>
          <a:bodyPr lIns="0" tIns="0" rIns="0" bIns="0"/>
          <a:lstStyle/>
          <a:p>
            <a:pPr eaLnBrk="1" hangingPunct="1"/>
            <a:r>
              <a:rPr lang="en-GB" altLang="en-US" sz="5400">
                <a:solidFill>
                  <a:schemeClr val="tx1"/>
                </a:solidFill>
              </a:rPr>
              <a:t>Arrays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38A21DC8-5386-4E4F-B2D0-0B2C81D5F760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6A13D9A0-3F41-4F5E-AF61-DCC501333976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9220" name="Title 1">
            <a:extLst>
              <a:ext uri="{FF2B5EF4-FFF2-40B4-BE49-F238E27FC236}">
                <a16:creationId xmlns:a16="http://schemas.microsoft.com/office/drawing/2014/main" id="{AFC20880-33AE-4956-B5DA-16CE747CE86F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</a:rPr>
              <a:t>Success Criteria</a:t>
            </a:r>
          </a:p>
        </p:txBody>
      </p:sp>
      <p:sp>
        <p:nvSpPr>
          <p:cNvPr id="9221" name="Title 1">
            <a:extLst>
              <a:ext uri="{FF2B5EF4-FFF2-40B4-BE49-F238E27FC236}">
                <a16:creationId xmlns:a16="http://schemas.microsoft.com/office/drawing/2014/main" id="{3F5C0FDD-6E05-48F3-86C4-C7FD2D3A8758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</a:rPr>
              <a:t>Aim</a:t>
            </a:r>
          </a:p>
        </p:txBody>
      </p:sp>
      <p:sp>
        <p:nvSpPr>
          <p:cNvPr id="9222" name="Content Placeholder 15">
            <a:extLst>
              <a:ext uri="{FF2B5EF4-FFF2-40B4-BE49-F238E27FC236}">
                <a16:creationId xmlns:a16="http://schemas.microsoft.com/office/drawing/2014/main" id="{EF05E588-0B64-4FC8-BD54-0F81E704F8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>
                <a:solidFill>
                  <a:schemeClr val="tx1"/>
                </a:solidFill>
              </a:rPr>
              <a:t>To make arrays.</a:t>
            </a:r>
          </a:p>
        </p:txBody>
      </p:sp>
      <p:sp>
        <p:nvSpPr>
          <p:cNvPr id="9223" name="Content Placeholder 15">
            <a:extLst>
              <a:ext uri="{FF2B5EF4-FFF2-40B4-BE49-F238E27FC236}">
                <a16:creationId xmlns:a16="http://schemas.microsoft.com/office/drawing/2014/main" id="{207DD19C-02A5-489E-B215-4C0C388F68B3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r>
              <a:rPr lang="en-GB" altLang="en-US">
                <a:solidFill>
                  <a:schemeClr val="tx1"/>
                </a:solidFill>
              </a:rPr>
              <a:t>I can group objects in twos, fives and tens. </a:t>
            </a:r>
          </a:p>
          <a:p>
            <a:r>
              <a:rPr lang="en-GB" altLang="en-US">
                <a:solidFill>
                  <a:schemeClr val="tx1"/>
                </a:solidFill>
              </a:rPr>
              <a:t>I can make an array from a context.</a:t>
            </a:r>
          </a:p>
          <a:p>
            <a:r>
              <a:rPr lang="en-GB" altLang="en-US">
                <a:solidFill>
                  <a:schemeClr val="tx1"/>
                </a:solidFill>
              </a:rPr>
              <a:t>I can make a context from an array.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itle 5">
            <a:extLst>
              <a:ext uri="{FF2B5EF4-FFF2-40B4-BE49-F238E27FC236}">
                <a16:creationId xmlns:a16="http://schemas.microsoft.com/office/drawing/2014/main" id="{9DB96103-76F3-4C07-862A-F9DC88734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Count the Marbles!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B6BC62E5-66EF-4218-9A72-C9EACE9BE3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3193256" y="3806032"/>
            <a:ext cx="490537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0F750A53-02D7-4EB2-A320-B0DCFB393A79}"/>
              </a:ext>
            </a:extLst>
          </p:cNvPr>
          <p:cNvSpPr/>
          <p:nvPr/>
        </p:nvSpPr>
        <p:spPr>
          <a:xfrm>
            <a:off x="755650" y="1366838"/>
            <a:ext cx="7632700" cy="374650"/>
          </a:xfrm>
          <a:prstGeom prst="roundRect">
            <a:avLst/>
          </a:prstGeom>
          <a:solidFill>
            <a:srgbClr val="F94522"/>
          </a:solidFill>
          <a:ln>
            <a:solidFill>
              <a:srgbClr val="F945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Can you count the marbles? 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7286A234-0BB9-45DA-9006-1B26E994D319}"/>
              </a:ext>
            </a:extLst>
          </p:cNvPr>
          <p:cNvSpPr/>
          <p:nvPr/>
        </p:nvSpPr>
        <p:spPr>
          <a:xfrm>
            <a:off x="755650" y="5705475"/>
            <a:ext cx="7632700" cy="373063"/>
          </a:xfrm>
          <a:prstGeom prst="roundRect">
            <a:avLst/>
          </a:prstGeom>
          <a:solidFill>
            <a:srgbClr val="67BEF1"/>
          </a:solidFill>
          <a:ln>
            <a:solidFill>
              <a:srgbClr val="67BE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What could we do with the marbles so we could count them faster?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F304135C-0ACA-4AA6-B56A-B169454E0FA4}"/>
              </a:ext>
            </a:extLst>
          </p:cNvPr>
          <p:cNvSpPr/>
          <p:nvPr/>
        </p:nvSpPr>
        <p:spPr>
          <a:xfrm>
            <a:off x="750888" y="5264150"/>
            <a:ext cx="7632700" cy="374650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Were they difficult to count? Why?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E8F86EF-4CBF-41E9-8E42-263A9B37CA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13" y="2401888"/>
            <a:ext cx="474662" cy="47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AC49154-8A7A-421A-8FC2-5D53D12A8C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825" y="1809750"/>
            <a:ext cx="47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1EAEE7C-52B5-438F-A570-DE800CE019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325" y="1868488"/>
            <a:ext cx="474663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039537B-6CCE-4BDA-8762-76DABA69BAD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2581275"/>
            <a:ext cx="47148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B7C0474-564C-4A28-862A-965660DE0BF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213" y="2944813"/>
            <a:ext cx="479425" cy="48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C6B19D2-A063-4094-ADF3-45CDDC85AF7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800" y="2657475"/>
            <a:ext cx="481013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8012F14-8842-454C-AF08-968932B1BC7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3821113"/>
            <a:ext cx="476250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22F0E53-83FC-40EC-9018-B43D8221C90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5425" y="3810000"/>
            <a:ext cx="482600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05FDA58-3705-4D67-B713-D7A6E894247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6613" y="1958975"/>
            <a:ext cx="484187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3D4C29E-6F8C-43CC-8BC3-C0000D98C84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900" y="3586163"/>
            <a:ext cx="484188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0491573-F3C9-48DD-B9CD-20CAC816E4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844551" y="3557587"/>
            <a:ext cx="474662" cy="47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F7F0638-2FE1-4B17-B578-23C1FD3AE3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3583782" y="2978944"/>
            <a:ext cx="476250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7E0C56A-96AB-4C3E-8749-941C3F03D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1933576" y="4071937"/>
            <a:ext cx="474662" cy="47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94C870D-2463-466A-8C53-B476F77A031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2877344" y="3244056"/>
            <a:ext cx="47148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2E0A7E0-98DA-487E-A4B1-DD6C5F2B69D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2511425" y="2617788"/>
            <a:ext cx="479425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67B51AA-28B9-444C-B5AC-9202E522A44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1269207" y="4164806"/>
            <a:ext cx="481012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D26714F-6297-4EC4-B36C-A458130BCD5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3306763" y="4703763"/>
            <a:ext cx="477837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827BC95-6265-4179-8B12-D3185FBDA84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2247900" y="3227388"/>
            <a:ext cx="482600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2C5E304-72B8-47C7-B6F6-B84F982B8C6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3171825" y="2497138"/>
            <a:ext cx="484187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CD50CA8-BF13-40DF-BC07-6D1B47CB21B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975" y="1909763"/>
            <a:ext cx="484188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9E63BD49-8653-4A17-BC8C-1D07050EAB2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4447382" y="2047081"/>
            <a:ext cx="47148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D14AAA7A-049B-4680-A22D-08193327B21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5" y="4657725"/>
            <a:ext cx="482600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3473ACF6-66EB-480C-8154-CE275DAA391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900" y="4629150"/>
            <a:ext cx="48577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859738B0-0251-4FA9-8015-0457AE8AC62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5653088" y="4667250"/>
            <a:ext cx="479425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4846CF31-8328-47A9-8B11-59D41A07D62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0" y="4679950"/>
            <a:ext cx="47148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AE0CA6B-DFEB-40D9-8D77-AEE9C14C53D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3850481" y="3669507"/>
            <a:ext cx="481013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8E473D1-67F5-40A9-9D8D-EA1BB9426F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3653632" y="4223544"/>
            <a:ext cx="47466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5D6822FD-3F23-49A6-A6D9-720AA65063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625" y="3143250"/>
            <a:ext cx="476250" cy="47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B14BAB41-972B-4483-A1CF-3BD8D525A0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4064000" y="2522538"/>
            <a:ext cx="47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2079B62C-6E3E-44A1-9A06-997AE0BFAFC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6055519" y="3985419"/>
            <a:ext cx="481013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0AC77F2D-6794-485F-8695-DD5A3674298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4458494" y="3967956"/>
            <a:ext cx="484188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F88247AB-2C95-429E-8F49-2EDEAACA55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9575" y="4687888"/>
            <a:ext cx="47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5EEE73F8-06EC-4782-9778-49FF1032F31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8138" y="2303463"/>
            <a:ext cx="484187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387AF1AF-B232-4676-A099-0CAD3A99234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5117307" y="3359944"/>
            <a:ext cx="476250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E830825F-C1EE-4AF2-A53E-F40330D2C0F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5022850" y="4703763"/>
            <a:ext cx="477837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54F55029-2377-49D1-9698-5587130545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5448300" y="4060825"/>
            <a:ext cx="47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F80B064E-A554-45B5-A204-4505F771D19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7838" y="1909763"/>
            <a:ext cx="477837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31BDC7BB-12AA-4525-AFC8-D0AE15B1916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1550" y="2520950"/>
            <a:ext cx="481013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E28D1EFE-A861-4B00-810C-029A8571238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3138" y="1897063"/>
            <a:ext cx="47466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97CDBDBC-6802-4D9A-8A32-4FD28EDAE9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6887369" y="2721769"/>
            <a:ext cx="47466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E3E010E-1C51-497B-817A-1ACEE560290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0763" y="1824038"/>
            <a:ext cx="476250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ABE532A9-83FD-40F1-8778-C0E6EF24643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6313488" y="4565650"/>
            <a:ext cx="482600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BA1605B7-F3B9-46A0-B989-AA3D06621CF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5825" y="3324225"/>
            <a:ext cx="47148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64461812-645A-4D33-9894-8395A7C3FF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7263606" y="3317082"/>
            <a:ext cx="490537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5C2A8454-5887-41E3-8C23-938EB2A6963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963" y="3716338"/>
            <a:ext cx="479425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DFF145CB-0862-449B-B951-FE8E92DE98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4494213"/>
            <a:ext cx="47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784BB888-EF72-4CA9-AE44-0823493A914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955">
            <a:off x="7669213" y="2384425"/>
            <a:ext cx="485775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0999A469-202F-490B-9C09-86DC332C340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888" y="4473575"/>
            <a:ext cx="479425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125">
            <a:extLst>
              <a:ext uri="{FF2B5EF4-FFF2-40B4-BE49-F238E27FC236}">
                <a16:creationId xmlns:a16="http://schemas.microsoft.com/office/drawing/2014/main" id="{E2F1F38E-7023-4611-A4FB-70561B93B7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2175" y="3917950"/>
            <a:ext cx="47148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9" name="Rounded Rectangle 128">
            <a:extLst>
              <a:ext uri="{FF2B5EF4-FFF2-40B4-BE49-F238E27FC236}">
                <a16:creationId xmlns:a16="http://schemas.microsoft.com/office/drawing/2014/main" id="{CC2E2119-2A25-4D07-A4C5-0F3831EBB5E7}"/>
              </a:ext>
            </a:extLst>
          </p:cNvPr>
          <p:cNvSpPr/>
          <p:nvPr/>
        </p:nvSpPr>
        <p:spPr>
          <a:xfrm>
            <a:off x="749300" y="5260975"/>
            <a:ext cx="7632700" cy="593725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Are the marbles easier to count now?</a:t>
            </a:r>
            <a:br>
              <a:rPr lang="en-GB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Has the number of marbles changed? </a:t>
            </a:r>
          </a:p>
        </p:txBody>
      </p:sp>
      <p:sp>
        <p:nvSpPr>
          <p:cNvPr id="130" name="Rounded Rectangle 129">
            <a:extLst>
              <a:ext uri="{FF2B5EF4-FFF2-40B4-BE49-F238E27FC236}">
                <a16:creationId xmlns:a16="http://schemas.microsoft.com/office/drawing/2014/main" id="{DDE14D79-AA6D-4BF5-AA60-92745A172EA2}"/>
              </a:ext>
            </a:extLst>
          </p:cNvPr>
          <p:cNvSpPr/>
          <p:nvPr/>
        </p:nvSpPr>
        <p:spPr>
          <a:xfrm>
            <a:off x="758825" y="5924550"/>
            <a:ext cx="7632700" cy="374650"/>
          </a:xfrm>
          <a:prstGeom prst="roundRect">
            <a:avLst/>
          </a:prstGeom>
          <a:solidFill>
            <a:srgbClr val="67BEF1"/>
          </a:solidFill>
          <a:ln>
            <a:solidFill>
              <a:srgbClr val="67BE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Why are they easier to count?</a:t>
            </a:r>
          </a:p>
        </p:txBody>
      </p:sp>
      <p:pic>
        <p:nvPicPr>
          <p:cNvPr id="11322" name="Talking Partners">
            <a:extLst>
              <a:ext uri="{FF2B5EF4-FFF2-40B4-BE49-F238E27FC236}">
                <a16:creationId xmlns:a16="http://schemas.microsoft.com/office/drawing/2014/main" id="{E0C35085-AE0D-45FB-8302-02866076303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11111E-6 L 0.00052 0.0067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32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07407E-6 L 0.02553 -0.0004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" y="-2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0.02656 -0.0150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" y="-764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59259E-6 L -0.05052 -0.008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5" y="-44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81481E-6 L -0.05451 -0.028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26" y="-1435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59259E-6 L -0.05677 -0.00555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7" y="-278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81481E-6 L -0.07465 -0.0645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33" y="-324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07407E-6 L -0.05486 -0.00741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3" y="-37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07407E-6 L -0.02743 0.0050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2" y="255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85185E-6 L 0.02708 -0.0780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4" y="-3912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007 L -0.01024 0.0224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1" y="1088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0.00324 L -0.02795 -0.0037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9" y="-347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33333E-6 L -0.01754 -0.0085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5" y="-44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4.44444E-6 L -0.00277 0.00694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347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0.00093 L -0.01233 0.0055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" y="324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6 L -0.00469 0.00648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324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-3.7037E-6 L -0.04045 -0.01481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9" y="-741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-1.48148E-6 L -0.06129 -0.0243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25" y="-1227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0.00139 L -0.01598 -0.1115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9" y="-5648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7.40741E-7 L 0.00626 -0.18171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" y="-9097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85185E-6 L -0.04861 0.04514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1" y="2245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85185E-6 L 0.00677 -0.04815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" y="-2407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96296E-6 L 0.01025 0.00416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" y="208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85185E-6 L 0.03107 0.00185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5" y="93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9 0.00047 L 0.03889 0.04028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" y="1991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07407E-6 L 0.03924 0.01713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856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1.48148E-6 L 0.04427 -0.01482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3" y="-741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 0.00046 L 0.03698 -0.00926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6" y="-486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85185E-6 L 0.04497 -0.06574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0" y="-3287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L 0.0316 -0.17732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0" y="-8866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-0.0099 0.05949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3" y="2963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 0.00139 L 0.03091 -0.02963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" y="-1551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22222E-6 L 0.04496 -0.01666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0" y="-833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06944 0.02083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2" y="1042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7.40741E-7 L 0.08021 0.0213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28" y="1065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0.00046 L 0.09531 0.04259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57" y="2153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11111E-6 L 0.11511 1.11111E-6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47" y="0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-0.00092 L 0.09549 -0.01435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57" y="-671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22222E-6 L 0.11424 -0.00254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12" y="-139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7037E-6 L 0.09427 -0.07824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05" y="-3912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85185E-6 L -0.01806 0.00209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3" y="93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.00046 L -0.02135 0.00486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6" y="208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11111E-6 L -0.02118 -0.00185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9" y="-93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-0.00092 L -0.01823 -0.00509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8" y="-208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-0.00092 L 0.03073 0.06459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" y="3264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96296E-6 L 0.05399 -0.00232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" y="-116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85185E-6 L 0.05399 -0.00486 " pathEditMode="relative" rAng="0" ptsTypes="AA">
                                      <p:cBhvr>
                                        <p:cTn id="11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" y="-255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3 -0.00046 L 0.07257 -0.00046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15" y="0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07407E-6 L 0.08646 0.01412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23" y="694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 L 0.07153 0.10972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5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  <p:bldP spid="27" grpId="0" animBg="1"/>
      <p:bldP spid="27" grpId="1" animBg="1"/>
      <p:bldP spid="129" grpId="0" animBg="1"/>
      <p:bldP spid="1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itle 5">
            <a:extLst>
              <a:ext uri="{FF2B5EF4-FFF2-40B4-BE49-F238E27FC236}">
                <a16:creationId xmlns:a16="http://schemas.microsoft.com/office/drawing/2014/main" id="{CB205EDE-395E-46D0-BA2B-37E82FA49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Count the Marbles!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2DA571C5-1314-4F7D-9B9D-39E61D919E7F}"/>
              </a:ext>
            </a:extLst>
          </p:cNvPr>
          <p:cNvSpPr/>
          <p:nvPr/>
        </p:nvSpPr>
        <p:spPr>
          <a:xfrm>
            <a:off x="755650" y="1366838"/>
            <a:ext cx="7632700" cy="374650"/>
          </a:xfrm>
          <a:prstGeom prst="roundRect">
            <a:avLst/>
          </a:prstGeom>
          <a:solidFill>
            <a:srgbClr val="F94522"/>
          </a:solidFill>
          <a:ln>
            <a:solidFill>
              <a:srgbClr val="F945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What is the same about what you can see now? What is different?</a:t>
            </a:r>
          </a:p>
        </p:txBody>
      </p:sp>
      <p:grpSp>
        <p:nvGrpSpPr>
          <p:cNvPr id="12292" name="Group 31">
            <a:extLst>
              <a:ext uri="{FF2B5EF4-FFF2-40B4-BE49-F238E27FC236}">
                <a16:creationId xmlns:a16="http://schemas.microsoft.com/office/drawing/2014/main" id="{E950C28C-706B-43D1-A9BC-35038F7C74EA}"/>
              </a:ext>
            </a:extLst>
          </p:cNvPr>
          <p:cNvGrpSpPr>
            <a:grpSpLocks/>
          </p:cNvGrpSpPr>
          <p:nvPr/>
        </p:nvGrpSpPr>
        <p:grpSpPr bwMode="auto">
          <a:xfrm rot="-5400000">
            <a:off x="2482850" y="3157538"/>
            <a:ext cx="4168775" cy="1727200"/>
            <a:chOff x="759242" y="1882777"/>
            <a:chExt cx="7638431" cy="3166978"/>
          </a:xfrm>
        </p:grpSpPr>
        <p:grpSp>
          <p:nvGrpSpPr>
            <p:cNvPr id="12294" name="Group 27">
              <a:extLst>
                <a:ext uri="{FF2B5EF4-FFF2-40B4-BE49-F238E27FC236}">
                  <a16:creationId xmlns:a16="http://schemas.microsoft.com/office/drawing/2014/main" id="{3E362D03-F44F-478D-B083-5E153C5A3EE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4605" y="2550943"/>
              <a:ext cx="7633068" cy="491084"/>
              <a:chOff x="764605" y="2577869"/>
              <a:chExt cx="7633068" cy="491084"/>
            </a:xfrm>
          </p:grpSpPr>
          <p:pic>
            <p:nvPicPr>
              <p:cNvPr id="12339" name="Picture 1">
                <a:extLst>
                  <a:ext uri="{FF2B5EF4-FFF2-40B4-BE49-F238E27FC236}">
                    <a16:creationId xmlns:a16="http://schemas.microsoft.com/office/drawing/2014/main" id="{8A1A8BD9-E468-4382-89C2-ABA0C91E66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4605" y="2585476"/>
                <a:ext cx="475869" cy="4758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40" name="Picture 4">
                <a:extLst>
                  <a:ext uri="{FF2B5EF4-FFF2-40B4-BE49-F238E27FC236}">
                    <a16:creationId xmlns:a16="http://schemas.microsoft.com/office/drawing/2014/main" id="{C5426BDA-C409-44F7-9E9A-0AF1ACEDB1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50411" y="2583604"/>
                <a:ext cx="471733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41" name="Picture 5">
                <a:extLst>
                  <a:ext uri="{FF2B5EF4-FFF2-40B4-BE49-F238E27FC236}">
                    <a16:creationId xmlns:a16="http://schemas.microsoft.com/office/drawing/2014/main" id="{F2C17F94-7458-4159-9912-C3DDD57E06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55906" y="2583604"/>
                <a:ext cx="479073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42" name="Picture 6">
                <a:extLst>
                  <a:ext uri="{FF2B5EF4-FFF2-40B4-BE49-F238E27FC236}">
                    <a16:creationId xmlns:a16="http://schemas.microsoft.com/office/drawing/2014/main" id="{DEB05F8B-08A7-4DF1-9219-C64BE02F6E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20336" y="2583604"/>
                <a:ext cx="480379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43" name="Picture 18">
                <a:extLst>
                  <a:ext uri="{FF2B5EF4-FFF2-40B4-BE49-F238E27FC236}">
                    <a16:creationId xmlns:a16="http://schemas.microsoft.com/office/drawing/2014/main" id="{82A48628-23B3-4681-895A-91FFA1B2E1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3137845" y="2583604"/>
                <a:ext cx="479073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44" name="Picture 22">
                <a:extLst>
                  <a:ext uri="{FF2B5EF4-FFF2-40B4-BE49-F238E27FC236}">
                    <a16:creationId xmlns:a16="http://schemas.microsoft.com/office/drawing/2014/main" id="{E900D12B-9BAB-4607-AF07-EDA289DA7B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3932620" y="2580824"/>
                <a:ext cx="485172" cy="485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45" name="Picture 39">
                <a:extLst>
                  <a:ext uri="{FF2B5EF4-FFF2-40B4-BE49-F238E27FC236}">
                    <a16:creationId xmlns:a16="http://schemas.microsoft.com/office/drawing/2014/main" id="{C5D997AB-00E2-44AB-B3F5-87B44A8DF1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4733225" y="2585476"/>
                <a:ext cx="475868" cy="4758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46" name="Picture 48">
                <a:extLst>
                  <a:ext uri="{FF2B5EF4-FFF2-40B4-BE49-F238E27FC236}">
                    <a16:creationId xmlns:a16="http://schemas.microsoft.com/office/drawing/2014/main" id="{CA0891B3-2D3D-412F-A39A-6ABC0B612F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24525" y="2583604"/>
                <a:ext cx="480379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47" name="Picture 50">
                <a:extLst>
                  <a:ext uri="{FF2B5EF4-FFF2-40B4-BE49-F238E27FC236}">
                    <a16:creationId xmlns:a16="http://schemas.microsoft.com/office/drawing/2014/main" id="{FC01F845-B3C6-4DFB-B756-925AEDAC44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7116360" y="2585264"/>
                <a:ext cx="475868" cy="4762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48" name="Picture 54">
                <a:extLst>
                  <a:ext uri="{FF2B5EF4-FFF2-40B4-BE49-F238E27FC236}">
                    <a16:creationId xmlns:a16="http://schemas.microsoft.com/office/drawing/2014/main" id="{91E1274E-B972-43EF-9366-1135CBE175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7907230" y="2578509"/>
                <a:ext cx="491084" cy="4898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2295" name="Group 11">
              <a:extLst>
                <a:ext uri="{FF2B5EF4-FFF2-40B4-BE49-F238E27FC236}">
                  <a16:creationId xmlns:a16="http://schemas.microsoft.com/office/drawing/2014/main" id="{7F98A919-19BE-4A1C-88F3-A4455CA38DE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59242" y="3225022"/>
              <a:ext cx="7625712" cy="482488"/>
              <a:chOff x="759242" y="3159843"/>
              <a:chExt cx="7625712" cy="482488"/>
            </a:xfrm>
          </p:grpSpPr>
          <p:pic>
            <p:nvPicPr>
              <p:cNvPr id="12329" name="Picture 8">
                <a:extLst>
                  <a:ext uri="{FF2B5EF4-FFF2-40B4-BE49-F238E27FC236}">
                    <a16:creationId xmlns:a16="http://schemas.microsoft.com/office/drawing/2014/main" id="{1BF03168-F093-44DA-BDB1-234B69E8CF0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03178" y="3159843"/>
                <a:ext cx="481776" cy="4824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30" name="Picture 10">
                <a:extLst>
                  <a:ext uri="{FF2B5EF4-FFF2-40B4-BE49-F238E27FC236}">
                    <a16:creationId xmlns:a16="http://schemas.microsoft.com/office/drawing/2014/main" id="{1BBC2355-F6DE-44F5-B708-410841AB70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50845" y="3159843"/>
                <a:ext cx="483750" cy="4824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31" name="Picture 14">
                <a:extLst>
                  <a:ext uri="{FF2B5EF4-FFF2-40B4-BE49-F238E27FC236}">
                    <a16:creationId xmlns:a16="http://schemas.microsoft.com/office/drawing/2014/main" id="{9179EA5A-D6A2-4938-B441-996B8B61E3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759243" y="3163153"/>
                <a:ext cx="475868" cy="4758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32" name="Picture 15">
                <a:extLst>
                  <a:ext uri="{FF2B5EF4-FFF2-40B4-BE49-F238E27FC236}">
                    <a16:creationId xmlns:a16="http://schemas.microsoft.com/office/drawing/2014/main" id="{04C9F68C-D103-4037-8B89-FB1B32D017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3944110" y="3162941"/>
                <a:ext cx="475868" cy="4762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33" name="Picture 17">
                <a:extLst>
                  <a:ext uri="{FF2B5EF4-FFF2-40B4-BE49-F238E27FC236}">
                    <a16:creationId xmlns:a16="http://schemas.microsoft.com/office/drawing/2014/main" id="{93BAB6EE-FAC3-44D1-82B5-6B8A428C6C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3152490" y="3161281"/>
                <a:ext cx="471733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34" name="Picture 21">
                <a:extLst>
                  <a:ext uri="{FF2B5EF4-FFF2-40B4-BE49-F238E27FC236}">
                    <a16:creationId xmlns:a16="http://schemas.microsoft.com/office/drawing/2014/main" id="{2B9F2FBC-9437-4D26-98F8-8A6BBA1D09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2350685" y="3159843"/>
                <a:ext cx="481776" cy="4824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35" name="Picture 38">
                <a:extLst>
                  <a:ext uri="{FF2B5EF4-FFF2-40B4-BE49-F238E27FC236}">
                    <a16:creationId xmlns:a16="http://schemas.microsoft.com/office/drawing/2014/main" id="{29DE23CB-24F9-4D01-B15D-02C651D695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35924" y="3163153"/>
                <a:ext cx="475214" cy="4758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36" name="Picture 44">
                <a:extLst>
                  <a:ext uri="{FF2B5EF4-FFF2-40B4-BE49-F238E27FC236}">
                    <a16:creationId xmlns:a16="http://schemas.microsoft.com/office/drawing/2014/main" id="{29D32551-9DA0-493C-BF7B-B53FE23C96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5527553" y="3161940"/>
                <a:ext cx="476934" cy="4782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37" name="Picture 53">
                <a:extLst>
                  <a:ext uri="{FF2B5EF4-FFF2-40B4-BE49-F238E27FC236}">
                    <a16:creationId xmlns:a16="http://schemas.microsoft.com/office/drawing/2014/main" id="{E8CF042D-D983-4FC5-8D7D-6F05365D53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20901" y="3161281"/>
                <a:ext cx="471733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38" name="Picture 55">
                <a:extLst>
                  <a:ext uri="{FF2B5EF4-FFF2-40B4-BE49-F238E27FC236}">
                    <a16:creationId xmlns:a16="http://schemas.microsoft.com/office/drawing/2014/main" id="{862AA858-EF7D-49EC-A483-AC4DE8A371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08368" y="3161281"/>
                <a:ext cx="479073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2296" name="Group 24">
              <a:extLst>
                <a:ext uri="{FF2B5EF4-FFF2-40B4-BE49-F238E27FC236}">
                  <a16:creationId xmlns:a16="http://schemas.microsoft.com/office/drawing/2014/main" id="{C0131E96-9B22-406F-AAF4-E975011927A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6247" y="4564583"/>
              <a:ext cx="7626714" cy="485172"/>
              <a:chOff x="766247" y="4460135"/>
              <a:chExt cx="7626714" cy="485172"/>
            </a:xfrm>
          </p:grpSpPr>
          <p:pic>
            <p:nvPicPr>
              <p:cNvPr id="12319" name="Picture 20">
                <a:extLst>
                  <a:ext uri="{FF2B5EF4-FFF2-40B4-BE49-F238E27FC236}">
                    <a16:creationId xmlns:a16="http://schemas.microsoft.com/office/drawing/2014/main" id="{F8F9F554-EBFF-4515-9CA1-ACA0B635E9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3152931" y="4463574"/>
                <a:ext cx="476934" cy="4782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20" name="Picture 32">
                <a:extLst>
                  <a:ext uri="{FF2B5EF4-FFF2-40B4-BE49-F238E27FC236}">
                    <a16:creationId xmlns:a16="http://schemas.microsoft.com/office/drawing/2014/main" id="{D9023F82-DE2E-4B14-AC5A-1F9BD9F594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6247" y="4461477"/>
                <a:ext cx="481776" cy="4824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21" name="Picture 33">
                <a:extLst>
                  <a:ext uri="{FF2B5EF4-FFF2-40B4-BE49-F238E27FC236}">
                    <a16:creationId xmlns:a16="http://schemas.microsoft.com/office/drawing/2014/main" id="{AB851A0F-7544-47DD-826F-C6824E83BD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63797" y="4460135"/>
                <a:ext cx="485172" cy="485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22" name="Picture 34">
                <a:extLst>
                  <a:ext uri="{FF2B5EF4-FFF2-40B4-BE49-F238E27FC236}">
                    <a16:creationId xmlns:a16="http://schemas.microsoft.com/office/drawing/2014/main" id="{8545E1E8-5D0E-45B6-9B4B-5384727EE7A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6324367" y="4462915"/>
                <a:ext cx="479073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23" name="Picture 35">
                <a:extLst>
                  <a:ext uri="{FF2B5EF4-FFF2-40B4-BE49-F238E27FC236}">
                    <a16:creationId xmlns:a16="http://schemas.microsoft.com/office/drawing/2014/main" id="{1E722DEA-3D2D-4E8E-A3F8-D3865938A9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64743" y="4462915"/>
                <a:ext cx="471733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24" name="Picture 37">
                <a:extLst>
                  <a:ext uri="{FF2B5EF4-FFF2-40B4-BE49-F238E27FC236}">
                    <a16:creationId xmlns:a16="http://schemas.microsoft.com/office/drawing/2014/main" id="{7FA0A58B-0C3B-433E-BE93-6A9E188E4A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3946532" y="4464575"/>
                <a:ext cx="475868" cy="4762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25" name="Picture 42">
                <a:extLst>
                  <a:ext uri="{FF2B5EF4-FFF2-40B4-BE49-F238E27FC236}">
                    <a16:creationId xmlns:a16="http://schemas.microsoft.com/office/drawing/2014/main" id="{A24BE967-C9D1-4766-82B9-E544AC8CE8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38386" y="4464787"/>
                <a:ext cx="475869" cy="4758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26" name="Picture 45">
                <a:extLst>
                  <a:ext uri="{FF2B5EF4-FFF2-40B4-BE49-F238E27FC236}">
                    <a16:creationId xmlns:a16="http://schemas.microsoft.com/office/drawing/2014/main" id="{DEF1030B-9993-46E4-B249-64F39B04F8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5530710" y="4463574"/>
                <a:ext cx="476934" cy="4782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27" name="Picture 52">
                <a:extLst>
                  <a:ext uri="{FF2B5EF4-FFF2-40B4-BE49-F238E27FC236}">
                    <a16:creationId xmlns:a16="http://schemas.microsoft.com/office/drawing/2014/main" id="{87D1D76B-75C9-4BD3-9D13-70A5804CF5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7119840" y="4461477"/>
                <a:ext cx="481776" cy="4824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28" name="Picture 56">
                <a:extLst>
                  <a:ext uri="{FF2B5EF4-FFF2-40B4-BE49-F238E27FC236}">
                    <a16:creationId xmlns:a16="http://schemas.microsoft.com/office/drawing/2014/main" id="{F61B6F91-25CA-4082-A81F-E82F1ED276A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17747" y="4464787"/>
                <a:ext cx="475214" cy="4758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2297" name="Group 29">
              <a:extLst>
                <a:ext uri="{FF2B5EF4-FFF2-40B4-BE49-F238E27FC236}">
                  <a16:creationId xmlns:a16="http://schemas.microsoft.com/office/drawing/2014/main" id="{849D7691-F084-4AE9-894F-CAD59CAF3BE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59243" y="1882777"/>
              <a:ext cx="7629107" cy="485172"/>
              <a:chOff x="759243" y="1882777"/>
              <a:chExt cx="7629107" cy="485172"/>
            </a:xfrm>
          </p:grpSpPr>
          <p:pic>
            <p:nvPicPr>
              <p:cNvPr id="12309" name="Picture 2">
                <a:extLst>
                  <a:ext uri="{FF2B5EF4-FFF2-40B4-BE49-F238E27FC236}">
                    <a16:creationId xmlns:a16="http://schemas.microsoft.com/office/drawing/2014/main" id="{9B824BAC-0109-476B-97E9-A690EFB1D4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9243" y="1887217"/>
                <a:ext cx="475869" cy="4762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10" name="Picture 3">
                <a:extLst>
                  <a:ext uri="{FF2B5EF4-FFF2-40B4-BE49-F238E27FC236}">
                    <a16:creationId xmlns:a16="http://schemas.microsoft.com/office/drawing/2014/main" id="{7E647190-5829-4C93-B1D6-1BA0A825BC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49484" y="1887429"/>
                <a:ext cx="475214" cy="4758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11" name="Picture 9">
                <a:extLst>
                  <a:ext uri="{FF2B5EF4-FFF2-40B4-BE49-F238E27FC236}">
                    <a16:creationId xmlns:a16="http://schemas.microsoft.com/office/drawing/2014/main" id="{A70C674F-01FA-4BFD-8D25-0E1DFBE490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39070" y="1882777"/>
                <a:ext cx="485172" cy="485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12" name="Picture 28">
                <a:extLst>
                  <a:ext uri="{FF2B5EF4-FFF2-40B4-BE49-F238E27FC236}">
                    <a16:creationId xmlns:a16="http://schemas.microsoft.com/office/drawing/2014/main" id="{1773142A-94F4-4DAB-AA54-65BDEEA741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38614" y="1884119"/>
                <a:ext cx="483750" cy="4824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13" name="Picture 30">
                <a:extLst>
                  <a:ext uri="{FF2B5EF4-FFF2-40B4-BE49-F238E27FC236}">
                    <a16:creationId xmlns:a16="http://schemas.microsoft.com/office/drawing/2014/main" id="{51637024-D5F6-4F07-9AA2-9C1F7B675C0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3940675" y="1885557"/>
                <a:ext cx="471733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14" name="Picture 43">
                <a:extLst>
                  <a:ext uri="{FF2B5EF4-FFF2-40B4-BE49-F238E27FC236}">
                    <a16:creationId xmlns:a16="http://schemas.microsoft.com/office/drawing/2014/main" id="{5E957A7C-0037-4BAA-8931-43E78BA05CA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30720" y="1884119"/>
                <a:ext cx="483750" cy="4824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15" name="Picture 47">
                <a:extLst>
                  <a:ext uri="{FF2B5EF4-FFF2-40B4-BE49-F238E27FC236}">
                    <a16:creationId xmlns:a16="http://schemas.microsoft.com/office/drawing/2014/main" id="{F377D9C4-76F7-4DAB-8846-ED27B02B92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18428" y="1885557"/>
                <a:ext cx="479073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16" name="Picture 49">
                <a:extLst>
                  <a:ext uri="{FF2B5EF4-FFF2-40B4-BE49-F238E27FC236}">
                    <a16:creationId xmlns:a16="http://schemas.microsoft.com/office/drawing/2014/main" id="{DFEFF72A-465F-482B-B417-61C74CEC0F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28842" y="1887429"/>
                <a:ext cx="475214" cy="4758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17" name="Picture 51">
                <a:extLst>
                  <a:ext uri="{FF2B5EF4-FFF2-40B4-BE49-F238E27FC236}">
                    <a16:creationId xmlns:a16="http://schemas.microsoft.com/office/drawing/2014/main" id="{A9760B31-BFBF-49BA-9A41-262D0AA92CD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11873" y="1886216"/>
                <a:ext cx="476934" cy="4782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18" name="Picture 57">
                <a:extLst>
                  <a:ext uri="{FF2B5EF4-FFF2-40B4-BE49-F238E27FC236}">
                    <a16:creationId xmlns:a16="http://schemas.microsoft.com/office/drawing/2014/main" id="{F66D7F03-E3C3-485F-BA1D-4D37B57185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7903178" y="1882777"/>
                <a:ext cx="485172" cy="485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2298" name="Group 13">
              <a:extLst>
                <a:ext uri="{FF2B5EF4-FFF2-40B4-BE49-F238E27FC236}">
                  <a16:creationId xmlns:a16="http://schemas.microsoft.com/office/drawing/2014/main" id="{0D032E0F-8CD4-4372-ADA9-3B58260ABBF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59826" y="3890505"/>
              <a:ext cx="7633135" cy="491084"/>
              <a:chOff x="759826" y="3862654"/>
              <a:chExt cx="7633135" cy="491084"/>
            </a:xfrm>
          </p:grpSpPr>
          <p:pic>
            <p:nvPicPr>
              <p:cNvPr id="12299" name="Picture 23">
                <a:extLst>
                  <a:ext uri="{FF2B5EF4-FFF2-40B4-BE49-F238E27FC236}">
                    <a16:creationId xmlns:a16="http://schemas.microsoft.com/office/drawing/2014/main" id="{22490E25-A643-43E2-9E14-F585EA2F37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3136682" y="3863294"/>
                <a:ext cx="491084" cy="4898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0" name="Picture 7">
                <a:extLst>
                  <a:ext uri="{FF2B5EF4-FFF2-40B4-BE49-F238E27FC236}">
                    <a16:creationId xmlns:a16="http://schemas.microsoft.com/office/drawing/2014/main" id="{930CF372-3CF4-42F2-8C2A-244C92BA5A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45361" y="3869048"/>
                <a:ext cx="476934" cy="4782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1" name="Picture 16">
                <a:extLst>
                  <a:ext uri="{FF2B5EF4-FFF2-40B4-BE49-F238E27FC236}">
                    <a16:creationId xmlns:a16="http://schemas.microsoft.com/office/drawing/2014/main" id="{C8438485-9A9C-4D2F-A15F-636EB8318E0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1554793" y="3870261"/>
                <a:ext cx="475214" cy="4758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2" name="Picture 19">
                <a:extLst>
                  <a:ext uri="{FF2B5EF4-FFF2-40B4-BE49-F238E27FC236}">
                    <a16:creationId xmlns:a16="http://schemas.microsoft.com/office/drawing/2014/main" id="{0CBFDEAA-F7B3-4C18-92E1-F5E8BF9562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759443" y="3868389"/>
                <a:ext cx="480378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3" name="Picture 36">
                <a:extLst>
                  <a:ext uri="{FF2B5EF4-FFF2-40B4-BE49-F238E27FC236}">
                    <a16:creationId xmlns:a16="http://schemas.microsoft.com/office/drawing/2014/main" id="{1AF2A23B-4E85-40B1-8D4F-C3FEEE98FC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3942508" y="3866951"/>
                <a:ext cx="481776" cy="4824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4" name="Picture 40">
                <a:extLst>
                  <a:ext uri="{FF2B5EF4-FFF2-40B4-BE49-F238E27FC236}">
                    <a16:creationId xmlns:a16="http://schemas.microsoft.com/office/drawing/2014/main" id="{5775CA82-23A4-45BE-94D7-11AA9B1BC0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6330803" y="3868389"/>
                <a:ext cx="480378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5" name="Picture 41">
                <a:extLst>
                  <a:ext uri="{FF2B5EF4-FFF2-40B4-BE49-F238E27FC236}">
                    <a16:creationId xmlns:a16="http://schemas.microsoft.com/office/drawing/2014/main" id="{945E59A6-29DB-4B84-8010-ADC885D4C3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4739667" y="3865609"/>
                <a:ext cx="485172" cy="485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6" name="Picture 46">
                <a:extLst>
                  <a:ext uri="{FF2B5EF4-FFF2-40B4-BE49-F238E27FC236}">
                    <a16:creationId xmlns:a16="http://schemas.microsoft.com/office/drawing/2014/main" id="{55B4C15C-6AB8-422C-AB01-59B89D704A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433955">
                <a:off x="5540079" y="3870049"/>
                <a:ext cx="475868" cy="4762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7" name="Picture 58">
                <a:extLst>
                  <a:ext uri="{FF2B5EF4-FFF2-40B4-BE49-F238E27FC236}">
                    <a16:creationId xmlns:a16="http://schemas.microsoft.com/office/drawing/2014/main" id="{801FB1FF-D974-4108-85E3-2B565EE3245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12582" y="3868389"/>
                <a:ext cx="480379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8" name="Picture 125">
                <a:extLst>
                  <a:ext uri="{FF2B5EF4-FFF2-40B4-BE49-F238E27FC236}">
                    <a16:creationId xmlns:a16="http://schemas.microsoft.com/office/drawing/2014/main" id="{BFACBDDB-A645-4DB4-AD2B-1236C87B40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25825" y="3868389"/>
                <a:ext cx="471733" cy="479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12293" name="Talking Partners">
            <a:extLst>
              <a:ext uri="{FF2B5EF4-FFF2-40B4-BE49-F238E27FC236}">
                <a16:creationId xmlns:a16="http://schemas.microsoft.com/office/drawing/2014/main" id="{23D5B73D-66CD-4371-AE94-0F0B23E71F5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itle 5">
            <a:extLst>
              <a:ext uri="{FF2B5EF4-FFF2-40B4-BE49-F238E27FC236}">
                <a16:creationId xmlns:a16="http://schemas.microsoft.com/office/drawing/2014/main" id="{D7197236-1579-4A01-9FAF-BB8EE8BEC8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Toy Shop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428DD755-05D2-4525-91AD-ECFD20972E80}"/>
              </a:ext>
            </a:extLst>
          </p:cNvPr>
          <p:cNvSpPr/>
          <p:nvPr/>
        </p:nvSpPr>
        <p:spPr>
          <a:xfrm>
            <a:off x="750888" y="1371600"/>
            <a:ext cx="7632700" cy="414338"/>
          </a:xfrm>
          <a:prstGeom prst="roundRect">
            <a:avLst/>
          </a:prstGeom>
          <a:solidFill>
            <a:srgbClr val="F94522"/>
          </a:solidFill>
          <a:ln>
            <a:solidFill>
              <a:srgbClr val="F945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" pitchFamily="2" charset="0"/>
              </a:rPr>
              <a:t>How could we count the teddies?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6127D69-B0C1-44D1-B253-AA3A92989478}"/>
              </a:ext>
            </a:extLst>
          </p:cNvPr>
          <p:cNvSpPr/>
          <p:nvPr/>
        </p:nvSpPr>
        <p:spPr>
          <a:xfrm>
            <a:off x="750888" y="1873250"/>
            <a:ext cx="7632700" cy="414338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" pitchFamily="2" charset="0"/>
              </a:rPr>
              <a:t>How many shelves will we need for the teddies? 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8AC189C-4B2E-493C-B515-A0E879E262EE}"/>
              </a:ext>
            </a:extLst>
          </p:cNvPr>
          <p:cNvSpPr/>
          <p:nvPr/>
        </p:nvSpPr>
        <p:spPr>
          <a:xfrm>
            <a:off x="755650" y="2379663"/>
            <a:ext cx="7632700" cy="414337"/>
          </a:xfrm>
          <a:prstGeom prst="roundRect">
            <a:avLst/>
          </a:prstGeom>
          <a:solidFill>
            <a:srgbClr val="67BEF1"/>
          </a:solidFill>
          <a:ln>
            <a:solidFill>
              <a:srgbClr val="67BE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" pitchFamily="2" charset="0"/>
              </a:rPr>
              <a:t>How many teddies will be on each shelf? </a:t>
            </a:r>
            <a:endParaRPr lang="en-GB" dirty="0">
              <a:solidFill>
                <a:srgbClr val="FF0000"/>
              </a:solidFill>
              <a:latin typeface="Twinkl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13E7A0A-58AF-4DED-B402-7D91B69018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675" y="3692525"/>
            <a:ext cx="5205413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2">
            <a:extLst>
              <a:ext uri="{FF2B5EF4-FFF2-40B4-BE49-F238E27FC236}">
                <a16:creationId xmlns:a16="http://schemas.microsoft.com/office/drawing/2014/main" id="{250CB14A-5D20-4843-A368-E5B7AE9E90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960688"/>
            <a:ext cx="885825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6">
            <a:extLst>
              <a:ext uri="{FF2B5EF4-FFF2-40B4-BE49-F238E27FC236}">
                <a16:creationId xmlns:a16="http://schemas.microsoft.com/office/drawing/2014/main" id="{7B1BF99E-56A1-42DD-AAB7-D2C58EE269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2960688"/>
            <a:ext cx="887412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29">
            <a:extLst>
              <a:ext uri="{FF2B5EF4-FFF2-40B4-BE49-F238E27FC236}">
                <a16:creationId xmlns:a16="http://schemas.microsoft.com/office/drawing/2014/main" id="{39BFEA0D-C64C-42E2-89BF-FDBCC3283C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263" y="2960688"/>
            <a:ext cx="885825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30">
            <a:extLst>
              <a:ext uri="{FF2B5EF4-FFF2-40B4-BE49-F238E27FC236}">
                <a16:creationId xmlns:a16="http://schemas.microsoft.com/office/drawing/2014/main" id="{05C86423-65BB-4BC3-8005-66F067E39C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388" y="2960688"/>
            <a:ext cx="885825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3" name="Picture 31">
            <a:extLst>
              <a:ext uri="{FF2B5EF4-FFF2-40B4-BE49-F238E27FC236}">
                <a16:creationId xmlns:a16="http://schemas.microsoft.com/office/drawing/2014/main" id="{987DEC17-5054-4211-8E52-73259B9306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0925" y="2960688"/>
            <a:ext cx="885825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460C2283-F94F-4CB6-9796-34F6C4C0FA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675" y="5143500"/>
            <a:ext cx="5205413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5" name="Picture 35">
            <a:extLst>
              <a:ext uri="{FF2B5EF4-FFF2-40B4-BE49-F238E27FC236}">
                <a16:creationId xmlns:a16="http://schemas.microsoft.com/office/drawing/2014/main" id="{B7BEE5C1-A84E-4515-9664-90B79D7711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4411663"/>
            <a:ext cx="885825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6" name="Picture 36">
            <a:extLst>
              <a:ext uri="{FF2B5EF4-FFF2-40B4-BE49-F238E27FC236}">
                <a16:creationId xmlns:a16="http://schemas.microsoft.com/office/drawing/2014/main" id="{B9B251FE-E463-4BDF-9BF6-98F3EEEE3B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4411663"/>
            <a:ext cx="887412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7" name="Picture 37">
            <a:extLst>
              <a:ext uri="{FF2B5EF4-FFF2-40B4-BE49-F238E27FC236}">
                <a16:creationId xmlns:a16="http://schemas.microsoft.com/office/drawing/2014/main" id="{7D65AC37-64C6-4EC0-8115-8F96924580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263" y="4411663"/>
            <a:ext cx="885825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8" name="Picture 38">
            <a:extLst>
              <a:ext uri="{FF2B5EF4-FFF2-40B4-BE49-F238E27FC236}">
                <a16:creationId xmlns:a16="http://schemas.microsoft.com/office/drawing/2014/main" id="{02B86930-E96D-4A39-942D-D787F46308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388" y="4411663"/>
            <a:ext cx="885825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9" name="Picture 39">
            <a:extLst>
              <a:ext uri="{FF2B5EF4-FFF2-40B4-BE49-F238E27FC236}">
                <a16:creationId xmlns:a16="http://schemas.microsoft.com/office/drawing/2014/main" id="{B09C76B8-5886-42FD-A837-536646E350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0925" y="4411663"/>
            <a:ext cx="885825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0" name="Talking Partners">
            <a:extLst>
              <a:ext uri="{FF2B5EF4-FFF2-40B4-BE49-F238E27FC236}">
                <a16:creationId xmlns:a16="http://schemas.microsoft.com/office/drawing/2014/main" id="{4AEF6122-78DF-4FA6-B971-921699CCAC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itle 5">
            <a:extLst>
              <a:ext uri="{FF2B5EF4-FFF2-40B4-BE49-F238E27FC236}">
                <a16:creationId xmlns:a16="http://schemas.microsoft.com/office/drawing/2014/main" id="{6F3AA47A-26DE-41EE-A7E0-9B15F318A9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Toy Shop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66053A29-82AB-400D-ACB1-0640FC8880E5}"/>
              </a:ext>
            </a:extLst>
          </p:cNvPr>
          <p:cNvSpPr/>
          <p:nvPr/>
        </p:nvSpPr>
        <p:spPr>
          <a:xfrm>
            <a:off x="750888" y="1371600"/>
            <a:ext cx="7632700" cy="414338"/>
          </a:xfrm>
          <a:prstGeom prst="roundRect">
            <a:avLst/>
          </a:prstGeom>
          <a:solidFill>
            <a:srgbClr val="F94522"/>
          </a:solidFill>
          <a:ln>
            <a:solidFill>
              <a:srgbClr val="F945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" pitchFamily="2" charset="0"/>
              </a:rPr>
              <a:t>How many teddies are there now?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4C09769-2EF7-4A4B-8753-D77095C0D74F}"/>
              </a:ext>
            </a:extLst>
          </p:cNvPr>
          <p:cNvSpPr/>
          <p:nvPr/>
        </p:nvSpPr>
        <p:spPr>
          <a:xfrm>
            <a:off x="750888" y="1873250"/>
            <a:ext cx="7632700" cy="414338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" pitchFamily="2" charset="0"/>
              </a:rPr>
              <a:t>How many shelves will we need? 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7EC1DCC1-AB29-4F23-8A04-EB2CB77536F7}"/>
              </a:ext>
            </a:extLst>
          </p:cNvPr>
          <p:cNvSpPr/>
          <p:nvPr/>
        </p:nvSpPr>
        <p:spPr>
          <a:xfrm>
            <a:off x="755650" y="2379663"/>
            <a:ext cx="7632700" cy="414337"/>
          </a:xfrm>
          <a:prstGeom prst="roundRect">
            <a:avLst/>
          </a:prstGeom>
          <a:solidFill>
            <a:srgbClr val="67BEF1"/>
          </a:solidFill>
          <a:ln>
            <a:solidFill>
              <a:srgbClr val="67BE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" pitchFamily="2" charset="0"/>
              </a:rPr>
              <a:t>How many teddies will be on each shelf?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4868829-B8BE-40A0-896F-D9F79E899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600" y="3362325"/>
            <a:ext cx="1325563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2">
            <a:extLst>
              <a:ext uri="{FF2B5EF4-FFF2-40B4-BE49-F238E27FC236}">
                <a16:creationId xmlns:a16="http://schemas.microsoft.com/office/drawing/2014/main" id="{CF1E3E10-FA71-49EB-8208-1448BA24A1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200" y="2879725"/>
            <a:ext cx="52387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6">
            <a:extLst>
              <a:ext uri="{FF2B5EF4-FFF2-40B4-BE49-F238E27FC236}">
                <a16:creationId xmlns:a16="http://schemas.microsoft.com/office/drawing/2014/main" id="{043CD1AE-DFFE-4120-8493-A8AB6D908A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100" y="2879725"/>
            <a:ext cx="52387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9CA62EA-8525-4F30-9DD4-4C02B3B3F3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838" y="4005263"/>
            <a:ext cx="1325562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Picture 20">
            <a:extLst>
              <a:ext uri="{FF2B5EF4-FFF2-40B4-BE49-F238E27FC236}">
                <a16:creationId xmlns:a16="http://schemas.microsoft.com/office/drawing/2014/main" id="{46709551-0763-4721-A3ED-4554D4AC45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438" y="3522663"/>
            <a:ext cx="52387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7" name="Picture 21">
            <a:extLst>
              <a:ext uri="{FF2B5EF4-FFF2-40B4-BE49-F238E27FC236}">
                <a16:creationId xmlns:a16="http://schemas.microsoft.com/office/drawing/2014/main" id="{F957CD19-C39E-4850-BE83-2C7B93A4DF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5338" y="3522663"/>
            <a:ext cx="52387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F29497C8-CF6E-4D7E-BF23-E5D9832B3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838" y="4648200"/>
            <a:ext cx="1325562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9" name="Picture 24">
            <a:extLst>
              <a:ext uri="{FF2B5EF4-FFF2-40B4-BE49-F238E27FC236}">
                <a16:creationId xmlns:a16="http://schemas.microsoft.com/office/drawing/2014/main" id="{266F3F28-7AEC-43BC-8384-94316AECFD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438" y="4167188"/>
            <a:ext cx="52387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0" name="Picture 25">
            <a:extLst>
              <a:ext uri="{FF2B5EF4-FFF2-40B4-BE49-F238E27FC236}">
                <a16:creationId xmlns:a16="http://schemas.microsoft.com/office/drawing/2014/main" id="{29226AE3-DF71-408D-BE1E-A88B37F567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5338" y="4167188"/>
            <a:ext cx="52387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41C3AAE-6BDE-4BA0-A6B7-A44293CD34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838" y="5294313"/>
            <a:ext cx="1325562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2" name="Picture 28">
            <a:extLst>
              <a:ext uri="{FF2B5EF4-FFF2-40B4-BE49-F238E27FC236}">
                <a16:creationId xmlns:a16="http://schemas.microsoft.com/office/drawing/2014/main" id="{42B4CF95-73D5-4D4F-B92C-AEB0F721C6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438" y="4811713"/>
            <a:ext cx="52387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3" name="Picture 32">
            <a:extLst>
              <a:ext uri="{FF2B5EF4-FFF2-40B4-BE49-F238E27FC236}">
                <a16:creationId xmlns:a16="http://schemas.microsoft.com/office/drawing/2014/main" id="{3B8243B2-73C8-4D25-B869-54BFF721B0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5338" y="4811713"/>
            <a:ext cx="52387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46EC77F4-897A-4FAA-B761-0847840DD4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3663" y="5935663"/>
            <a:ext cx="13271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5" name="Picture 41">
            <a:extLst>
              <a:ext uri="{FF2B5EF4-FFF2-40B4-BE49-F238E27FC236}">
                <a16:creationId xmlns:a16="http://schemas.microsoft.com/office/drawing/2014/main" id="{44A3A6E1-6507-4C3D-948B-66BBB4E521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850" y="5453063"/>
            <a:ext cx="522288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6" name="Picture 42">
            <a:extLst>
              <a:ext uri="{FF2B5EF4-FFF2-40B4-BE49-F238E27FC236}">
                <a16:creationId xmlns:a16="http://schemas.microsoft.com/office/drawing/2014/main" id="{EC4E8AC1-9CEB-4F3A-B46B-3D6D253BFB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0" y="5453063"/>
            <a:ext cx="522288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7" name="Talking Partners">
            <a:extLst>
              <a:ext uri="{FF2B5EF4-FFF2-40B4-BE49-F238E27FC236}">
                <a16:creationId xmlns:a16="http://schemas.microsoft.com/office/drawing/2014/main" id="{E905BF93-8F20-4F59-82DF-ABD63B9355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itle 5">
            <a:extLst>
              <a:ext uri="{FF2B5EF4-FFF2-40B4-BE49-F238E27FC236}">
                <a16:creationId xmlns:a16="http://schemas.microsoft.com/office/drawing/2014/main" id="{BD0E2D48-4EE8-4BCF-893B-C791A4AD2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Arrays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6BE3F34F-49BC-457D-87FF-0E31BA368FC2}"/>
              </a:ext>
            </a:extLst>
          </p:cNvPr>
          <p:cNvSpPr/>
          <p:nvPr/>
        </p:nvSpPr>
        <p:spPr>
          <a:xfrm>
            <a:off x="750888" y="1371600"/>
            <a:ext cx="7632700" cy="414338"/>
          </a:xfrm>
          <a:prstGeom prst="roundRect">
            <a:avLst/>
          </a:prstGeom>
          <a:solidFill>
            <a:srgbClr val="F94522"/>
          </a:solidFill>
          <a:ln>
            <a:solidFill>
              <a:srgbClr val="F945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" pitchFamily="2" charset="0"/>
              </a:rPr>
              <a:t>An array is an arrangement of objects in lines and columns.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6CB9880-0B81-45D0-9658-17E32FE3704C}"/>
              </a:ext>
            </a:extLst>
          </p:cNvPr>
          <p:cNvSpPr/>
          <p:nvPr/>
        </p:nvSpPr>
        <p:spPr>
          <a:xfrm>
            <a:off x="750888" y="1873250"/>
            <a:ext cx="7632700" cy="414338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" pitchFamily="2" charset="0"/>
              </a:rPr>
              <a:t>It makes things very easy to count. 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F04BBFED-76CF-4D3E-AC96-F12DCF3CF196}"/>
              </a:ext>
            </a:extLst>
          </p:cNvPr>
          <p:cNvSpPr/>
          <p:nvPr/>
        </p:nvSpPr>
        <p:spPr>
          <a:xfrm>
            <a:off x="755650" y="2379663"/>
            <a:ext cx="7632700" cy="414337"/>
          </a:xfrm>
          <a:prstGeom prst="roundRect">
            <a:avLst/>
          </a:prstGeom>
          <a:solidFill>
            <a:srgbClr val="67BEF1"/>
          </a:solidFill>
          <a:ln>
            <a:solidFill>
              <a:srgbClr val="67BE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" pitchFamily="2" charset="0"/>
              </a:rPr>
              <a:t>We can make arrays with objects or with dots. </a:t>
            </a:r>
            <a:endParaRPr lang="en-GB" dirty="0">
              <a:solidFill>
                <a:srgbClr val="FF0000"/>
              </a:solidFill>
              <a:latin typeface="Twinkl" pitchFamily="2" charset="0"/>
            </a:endParaRPr>
          </a:p>
        </p:txBody>
      </p:sp>
      <p:pic>
        <p:nvPicPr>
          <p:cNvPr id="15366" name="Picture 22">
            <a:extLst>
              <a:ext uri="{FF2B5EF4-FFF2-40B4-BE49-F238E27FC236}">
                <a16:creationId xmlns:a16="http://schemas.microsoft.com/office/drawing/2014/main" id="{76D62478-6AEC-43F2-B247-7DFAA9EEEA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8" y="2960688"/>
            <a:ext cx="671512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26">
            <a:extLst>
              <a:ext uri="{FF2B5EF4-FFF2-40B4-BE49-F238E27FC236}">
                <a16:creationId xmlns:a16="http://schemas.microsoft.com/office/drawing/2014/main" id="{B09A18EA-FEF5-49D7-AFB1-52AF39BF69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25" y="2960688"/>
            <a:ext cx="67310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29">
            <a:extLst>
              <a:ext uri="{FF2B5EF4-FFF2-40B4-BE49-F238E27FC236}">
                <a16:creationId xmlns:a16="http://schemas.microsoft.com/office/drawing/2014/main" id="{7737F4CC-EBB3-4DDA-9AAF-D6DAF61699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950" y="2960688"/>
            <a:ext cx="671513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30">
            <a:extLst>
              <a:ext uri="{FF2B5EF4-FFF2-40B4-BE49-F238E27FC236}">
                <a16:creationId xmlns:a16="http://schemas.microsoft.com/office/drawing/2014/main" id="{49623729-04AB-4B8D-9496-21D62E06F7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188" y="2960688"/>
            <a:ext cx="67310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Picture 31">
            <a:extLst>
              <a:ext uri="{FF2B5EF4-FFF2-40B4-BE49-F238E27FC236}">
                <a16:creationId xmlns:a16="http://schemas.microsoft.com/office/drawing/2014/main" id="{158DE0F2-7A03-4033-BA7C-6667BB2A75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013" y="2960688"/>
            <a:ext cx="671512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1" name="Picture 33">
            <a:extLst>
              <a:ext uri="{FF2B5EF4-FFF2-40B4-BE49-F238E27FC236}">
                <a16:creationId xmlns:a16="http://schemas.microsoft.com/office/drawing/2014/main" id="{3091F109-D7E0-48A8-B0B3-C2522BDA96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8" y="3865563"/>
            <a:ext cx="6715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2" name="Picture 34">
            <a:extLst>
              <a:ext uri="{FF2B5EF4-FFF2-40B4-BE49-F238E27FC236}">
                <a16:creationId xmlns:a16="http://schemas.microsoft.com/office/drawing/2014/main" id="{ACB97FEE-6E70-4F42-8884-B15921ABC5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25" y="3865563"/>
            <a:ext cx="6731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3" name="Picture 35">
            <a:extLst>
              <a:ext uri="{FF2B5EF4-FFF2-40B4-BE49-F238E27FC236}">
                <a16:creationId xmlns:a16="http://schemas.microsoft.com/office/drawing/2014/main" id="{2CC5192A-E81F-4A0D-BDF2-F34DEAB984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950" y="3865563"/>
            <a:ext cx="671513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4" name="Picture 36">
            <a:extLst>
              <a:ext uri="{FF2B5EF4-FFF2-40B4-BE49-F238E27FC236}">
                <a16:creationId xmlns:a16="http://schemas.microsoft.com/office/drawing/2014/main" id="{81E7BB20-9219-497C-A38B-B6A2F6231B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188" y="3865563"/>
            <a:ext cx="6731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5" name="Picture 37">
            <a:extLst>
              <a:ext uri="{FF2B5EF4-FFF2-40B4-BE49-F238E27FC236}">
                <a16:creationId xmlns:a16="http://schemas.microsoft.com/office/drawing/2014/main" id="{042B37D6-31E0-4F2C-9491-68894475D0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013" y="3865563"/>
            <a:ext cx="6715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C9F965EC-7977-4574-BC4D-C3042BD69EAE}"/>
              </a:ext>
            </a:extLst>
          </p:cNvPr>
          <p:cNvSpPr/>
          <p:nvPr/>
        </p:nvSpPr>
        <p:spPr>
          <a:xfrm>
            <a:off x="4765675" y="3113088"/>
            <a:ext cx="446088" cy="446087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59C4187C-CB28-4AA0-B89D-3647530CB84E}"/>
              </a:ext>
            </a:extLst>
          </p:cNvPr>
          <p:cNvSpPr/>
          <p:nvPr/>
        </p:nvSpPr>
        <p:spPr>
          <a:xfrm>
            <a:off x="5524500" y="3113088"/>
            <a:ext cx="446088" cy="446087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0D31AE3C-883A-4B62-A916-790E736D6822}"/>
              </a:ext>
            </a:extLst>
          </p:cNvPr>
          <p:cNvSpPr/>
          <p:nvPr/>
        </p:nvSpPr>
        <p:spPr>
          <a:xfrm>
            <a:off x="6281738" y="3113088"/>
            <a:ext cx="446087" cy="446087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EA3D1530-8319-4CF2-964A-0A26DB55CDAC}"/>
              </a:ext>
            </a:extLst>
          </p:cNvPr>
          <p:cNvSpPr/>
          <p:nvPr/>
        </p:nvSpPr>
        <p:spPr>
          <a:xfrm>
            <a:off x="7040563" y="3106738"/>
            <a:ext cx="446087" cy="446087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3D48F0F4-5463-44A4-AFC6-B98EF8E778BA}"/>
              </a:ext>
            </a:extLst>
          </p:cNvPr>
          <p:cNvSpPr/>
          <p:nvPr/>
        </p:nvSpPr>
        <p:spPr>
          <a:xfrm>
            <a:off x="7797800" y="3106738"/>
            <a:ext cx="446088" cy="446087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CB6A642C-0C99-4915-AE59-76E04DE2410B}"/>
              </a:ext>
            </a:extLst>
          </p:cNvPr>
          <p:cNvSpPr/>
          <p:nvPr/>
        </p:nvSpPr>
        <p:spPr>
          <a:xfrm>
            <a:off x="4765675" y="3987800"/>
            <a:ext cx="446088" cy="447675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BF564DFA-290D-488B-B4DE-A295A8B5A417}"/>
              </a:ext>
            </a:extLst>
          </p:cNvPr>
          <p:cNvSpPr/>
          <p:nvPr/>
        </p:nvSpPr>
        <p:spPr>
          <a:xfrm>
            <a:off x="5524500" y="3987800"/>
            <a:ext cx="446088" cy="447675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82A61F1F-0D59-489D-90B2-6F63350FFCC2}"/>
              </a:ext>
            </a:extLst>
          </p:cNvPr>
          <p:cNvSpPr/>
          <p:nvPr/>
        </p:nvSpPr>
        <p:spPr>
          <a:xfrm>
            <a:off x="6281738" y="3987800"/>
            <a:ext cx="446087" cy="447675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9E0A2D43-AEC1-49C6-B8DF-F67B93147C48}"/>
              </a:ext>
            </a:extLst>
          </p:cNvPr>
          <p:cNvSpPr/>
          <p:nvPr/>
        </p:nvSpPr>
        <p:spPr>
          <a:xfrm>
            <a:off x="7040563" y="3983038"/>
            <a:ext cx="446087" cy="446087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DFB9B622-96C0-4F55-9492-6F6A163D4334}"/>
              </a:ext>
            </a:extLst>
          </p:cNvPr>
          <p:cNvSpPr/>
          <p:nvPr/>
        </p:nvSpPr>
        <p:spPr>
          <a:xfrm>
            <a:off x="7797800" y="3983038"/>
            <a:ext cx="446088" cy="446087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58CFB3-590C-4C32-AC09-1B43E230C9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4773613"/>
            <a:ext cx="3816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array of objects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E1CE5956-9603-479F-A042-034E3DEE1C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4773613"/>
            <a:ext cx="3816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array of dots</a:t>
            </a:r>
          </a:p>
        </p:txBody>
      </p:sp>
      <p:pic>
        <p:nvPicPr>
          <p:cNvPr id="15388" name="Whole Class">
            <a:extLst>
              <a:ext uri="{FF2B5EF4-FFF2-40B4-BE49-F238E27FC236}">
                <a16:creationId xmlns:a16="http://schemas.microsoft.com/office/drawing/2014/main" id="{62DD2D87-1631-4BDC-98A7-F1F026CF1F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itle 5">
            <a:extLst>
              <a:ext uri="{FF2B5EF4-FFF2-40B4-BE49-F238E27FC236}">
                <a16:creationId xmlns:a16="http://schemas.microsoft.com/office/drawing/2014/main" id="{D088D14E-3B96-40AD-8E2A-48A40BF76A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Arrays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4BA0A70-C452-4467-AEC1-0A80EEC93EAD}"/>
              </a:ext>
            </a:extLst>
          </p:cNvPr>
          <p:cNvSpPr/>
          <p:nvPr/>
        </p:nvSpPr>
        <p:spPr>
          <a:xfrm>
            <a:off x="750888" y="1371600"/>
            <a:ext cx="7632700" cy="414338"/>
          </a:xfrm>
          <a:prstGeom prst="roundRect">
            <a:avLst/>
          </a:prstGeom>
          <a:solidFill>
            <a:srgbClr val="F94522"/>
          </a:solidFill>
          <a:ln>
            <a:solidFill>
              <a:srgbClr val="F945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" pitchFamily="2" charset="0"/>
              </a:rPr>
              <a:t>Let’s count the dots. We can count the dots in 2 ways.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5B3B699-C516-4C46-B329-7142EDF86856}"/>
              </a:ext>
            </a:extLst>
          </p:cNvPr>
          <p:cNvSpPr/>
          <p:nvPr/>
        </p:nvSpPr>
        <p:spPr>
          <a:xfrm>
            <a:off x="750888" y="1897063"/>
            <a:ext cx="7632700" cy="414337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" pitchFamily="2" charset="0"/>
              </a:rPr>
              <a:t>What do you notice about the 2 ways that we can count the dots? </a:t>
            </a:r>
          </a:p>
        </p:txBody>
      </p:sp>
      <p:grpSp>
        <p:nvGrpSpPr>
          <p:cNvPr id="16389" name="Group 2">
            <a:extLst>
              <a:ext uri="{FF2B5EF4-FFF2-40B4-BE49-F238E27FC236}">
                <a16:creationId xmlns:a16="http://schemas.microsoft.com/office/drawing/2014/main" id="{0898A43B-DA91-48EF-ADE9-52C990447AB6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2527300"/>
            <a:ext cx="7627938" cy="2073275"/>
            <a:chOff x="755650" y="2527631"/>
            <a:chExt cx="4236697" cy="1151588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BF3E9085-2C25-48E6-9E36-AD12A10D8759}"/>
                </a:ext>
              </a:extLst>
            </p:cNvPr>
            <p:cNvSpPr/>
            <p:nvPr/>
          </p:nvSpPr>
          <p:spPr>
            <a:xfrm>
              <a:off x="755650" y="2533804"/>
              <a:ext cx="446154" cy="446174"/>
            </a:xfrm>
            <a:prstGeom prst="ellipse">
              <a:avLst/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F4727BEE-0575-45E6-8448-75D1DAA19C03}"/>
                </a:ext>
              </a:extLst>
            </p:cNvPr>
            <p:cNvSpPr/>
            <p:nvPr/>
          </p:nvSpPr>
          <p:spPr>
            <a:xfrm>
              <a:off x="1513935" y="2533804"/>
              <a:ext cx="446154" cy="446174"/>
            </a:xfrm>
            <a:prstGeom prst="ellipse">
              <a:avLst/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98C5DFA2-7907-4A31-A12E-A480DAEC22D9}"/>
                </a:ext>
              </a:extLst>
            </p:cNvPr>
            <p:cNvSpPr/>
            <p:nvPr/>
          </p:nvSpPr>
          <p:spPr>
            <a:xfrm>
              <a:off x="2271338" y="2533804"/>
              <a:ext cx="447035" cy="446174"/>
            </a:xfrm>
            <a:prstGeom prst="ellipse">
              <a:avLst/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EB7B460E-C4B7-49F5-85B2-980458F9E2F1}"/>
                </a:ext>
              </a:extLst>
            </p:cNvPr>
            <p:cNvSpPr/>
            <p:nvPr/>
          </p:nvSpPr>
          <p:spPr>
            <a:xfrm>
              <a:off x="3029623" y="2527631"/>
              <a:ext cx="447035" cy="446174"/>
            </a:xfrm>
            <a:prstGeom prst="ellipse">
              <a:avLst/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661BA32D-5C55-4B1F-B1A9-5980D6F109AB}"/>
                </a:ext>
              </a:extLst>
            </p:cNvPr>
            <p:cNvSpPr/>
            <p:nvPr/>
          </p:nvSpPr>
          <p:spPr>
            <a:xfrm>
              <a:off x="3787908" y="2527631"/>
              <a:ext cx="446154" cy="446174"/>
            </a:xfrm>
            <a:prstGeom prst="ellipse">
              <a:avLst/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E711E15B-A500-4BAD-AAEE-9338E5EAF0E5}"/>
                </a:ext>
              </a:extLst>
            </p:cNvPr>
            <p:cNvSpPr/>
            <p:nvPr/>
          </p:nvSpPr>
          <p:spPr>
            <a:xfrm>
              <a:off x="755650" y="3233045"/>
              <a:ext cx="446154" cy="446174"/>
            </a:xfrm>
            <a:prstGeom prst="ellipse">
              <a:avLst/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81318E4A-4F99-491E-89D2-DF9979C001F4}"/>
                </a:ext>
              </a:extLst>
            </p:cNvPr>
            <p:cNvSpPr/>
            <p:nvPr/>
          </p:nvSpPr>
          <p:spPr>
            <a:xfrm>
              <a:off x="1513935" y="3233045"/>
              <a:ext cx="446154" cy="446174"/>
            </a:xfrm>
            <a:prstGeom prst="ellipse">
              <a:avLst/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F564FE85-6968-4B10-B687-831D6632E090}"/>
                </a:ext>
              </a:extLst>
            </p:cNvPr>
            <p:cNvSpPr/>
            <p:nvPr/>
          </p:nvSpPr>
          <p:spPr>
            <a:xfrm>
              <a:off x="2271338" y="3233045"/>
              <a:ext cx="447035" cy="446174"/>
            </a:xfrm>
            <a:prstGeom prst="ellipse">
              <a:avLst/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6BD8F839-0D54-4073-A4CE-CFB57DDC73E8}"/>
                </a:ext>
              </a:extLst>
            </p:cNvPr>
            <p:cNvSpPr/>
            <p:nvPr/>
          </p:nvSpPr>
          <p:spPr>
            <a:xfrm>
              <a:off x="3029623" y="3226873"/>
              <a:ext cx="447035" cy="446174"/>
            </a:xfrm>
            <a:prstGeom prst="ellipse">
              <a:avLst/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8EE6E55E-B90B-46F9-90AC-D1B0A0AA6732}"/>
                </a:ext>
              </a:extLst>
            </p:cNvPr>
            <p:cNvSpPr/>
            <p:nvPr/>
          </p:nvSpPr>
          <p:spPr>
            <a:xfrm>
              <a:off x="3787908" y="3226873"/>
              <a:ext cx="446154" cy="446174"/>
            </a:xfrm>
            <a:prstGeom prst="ellipse">
              <a:avLst/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9C97887F-39F0-4D9B-8968-A22AA7D65579}"/>
                </a:ext>
              </a:extLst>
            </p:cNvPr>
            <p:cNvSpPr/>
            <p:nvPr/>
          </p:nvSpPr>
          <p:spPr>
            <a:xfrm>
              <a:off x="4546193" y="2527631"/>
              <a:ext cx="446154" cy="446174"/>
            </a:xfrm>
            <a:prstGeom prst="ellipse">
              <a:avLst/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CFD209BD-43C8-4174-910F-A9A16ACF9C6F}"/>
                </a:ext>
              </a:extLst>
            </p:cNvPr>
            <p:cNvSpPr/>
            <p:nvPr/>
          </p:nvSpPr>
          <p:spPr>
            <a:xfrm>
              <a:off x="4546193" y="3226873"/>
              <a:ext cx="446154" cy="446174"/>
            </a:xfrm>
            <a:prstGeom prst="ellipse">
              <a:avLst/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</p:grpSp>
      <p:pic>
        <p:nvPicPr>
          <p:cNvPr id="16390" name="Whole Class">
            <a:extLst>
              <a:ext uri="{FF2B5EF4-FFF2-40B4-BE49-F238E27FC236}">
                <a16:creationId xmlns:a16="http://schemas.microsoft.com/office/drawing/2014/main" id="{5F60933F-66D1-4C23-8148-22272D8EE3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ounded Rectangle 3">
            <a:extLst>
              <a:ext uri="{FF2B5EF4-FFF2-40B4-BE49-F238E27FC236}">
                <a16:creationId xmlns:a16="http://schemas.microsoft.com/office/drawing/2014/main" id="{D57DF840-34C7-41DF-A82C-0122463806F1}"/>
              </a:ext>
            </a:extLst>
          </p:cNvPr>
          <p:cNvSpPr/>
          <p:nvPr/>
        </p:nvSpPr>
        <p:spPr>
          <a:xfrm>
            <a:off x="750888" y="4837113"/>
            <a:ext cx="7632700" cy="41433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" pitchFamily="2" charset="0"/>
              </a:rPr>
              <a:t>2 + 2 + 2 + 2 + 2 + 2 = 12 or 6 + 6 = 12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itle 5">
            <a:extLst>
              <a:ext uri="{FF2B5EF4-FFF2-40B4-BE49-F238E27FC236}">
                <a16:creationId xmlns:a16="http://schemas.microsoft.com/office/drawing/2014/main" id="{E9F38541-2380-45DD-BF60-56C38B5C0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Let’s Pretend!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CA213B0-01E7-406B-AFE7-738B1C2E46E7}"/>
              </a:ext>
            </a:extLst>
          </p:cNvPr>
          <p:cNvSpPr/>
          <p:nvPr/>
        </p:nvSpPr>
        <p:spPr>
          <a:xfrm>
            <a:off x="755650" y="1358900"/>
            <a:ext cx="7632700" cy="4733925"/>
          </a:xfrm>
          <a:prstGeom prst="roundRect">
            <a:avLst>
              <a:gd name="adj" fmla="val 3789"/>
            </a:avLst>
          </a:prstGeom>
          <a:solidFill>
            <a:srgbClr val="67BEF1"/>
          </a:solidFill>
          <a:ln>
            <a:solidFill>
              <a:srgbClr val="67BE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7412" name="Picture 5">
            <a:extLst>
              <a:ext uri="{FF2B5EF4-FFF2-40B4-BE49-F238E27FC236}">
                <a16:creationId xmlns:a16="http://schemas.microsoft.com/office/drawing/2014/main" id="{70AAB65B-6E09-465F-8A56-BB94D1D68E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75"/>
          <a:stretch>
            <a:fillRect/>
          </a:stretch>
        </p:blipFill>
        <p:spPr bwMode="auto">
          <a:xfrm>
            <a:off x="6478588" y="1428750"/>
            <a:ext cx="1793875" cy="497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ular Callout 6">
            <a:extLst>
              <a:ext uri="{FF2B5EF4-FFF2-40B4-BE49-F238E27FC236}">
                <a16:creationId xmlns:a16="http://schemas.microsoft.com/office/drawing/2014/main" id="{28F58B58-B3DB-4992-B302-30FA6609C440}"/>
              </a:ext>
            </a:extLst>
          </p:cNvPr>
          <p:cNvSpPr/>
          <p:nvPr/>
        </p:nvSpPr>
        <p:spPr>
          <a:xfrm>
            <a:off x="1020763" y="1614488"/>
            <a:ext cx="5457825" cy="725487"/>
          </a:xfrm>
          <a:prstGeom prst="wedgeRoundRectCallout">
            <a:avLst>
              <a:gd name="adj1" fmla="val 52086"/>
              <a:gd name="adj2" fmla="val 22727"/>
              <a:gd name="adj3" fmla="val 1666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The great thing about arrays is that they can be anything we want them to be! 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A04A54BA-8881-4619-8A0E-0D563B50C0FC}"/>
              </a:ext>
            </a:extLst>
          </p:cNvPr>
          <p:cNvGrpSpPr>
            <a:grpSpLocks/>
          </p:cNvGrpSpPr>
          <p:nvPr/>
        </p:nvGrpSpPr>
        <p:grpSpPr bwMode="auto">
          <a:xfrm>
            <a:off x="1020763" y="2495550"/>
            <a:ext cx="5341937" cy="1030288"/>
            <a:chOff x="1021492" y="2496065"/>
            <a:chExt cx="5341229" cy="1029730"/>
          </a:xfrm>
        </p:grpSpPr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id="{999D70EA-B3BE-41E1-A653-00C2CDF44A21}"/>
                </a:ext>
              </a:extLst>
            </p:cNvPr>
            <p:cNvSpPr/>
            <p:nvPr/>
          </p:nvSpPr>
          <p:spPr>
            <a:xfrm>
              <a:off x="1021492" y="2496065"/>
              <a:ext cx="5341229" cy="102973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grpSp>
          <p:nvGrpSpPr>
            <p:cNvPr id="17423" name="Group 22">
              <a:extLst>
                <a:ext uri="{FF2B5EF4-FFF2-40B4-BE49-F238E27FC236}">
                  <a16:creationId xmlns:a16="http://schemas.microsoft.com/office/drawing/2014/main" id="{4A6B34CD-E58C-4E77-A34C-0294F8C08E9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48159" y="2648374"/>
              <a:ext cx="4887894" cy="725112"/>
              <a:chOff x="1186250" y="2605773"/>
              <a:chExt cx="5033901" cy="746772"/>
            </a:xfrm>
          </p:grpSpPr>
          <p:grpSp>
            <p:nvGrpSpPr>
              <p:cNvPr id="17424" name="Group 21">
                <a:extLst>
                  <a:ext uri="{FF2B5EF4-FFF2-40B4-BE49-F238E27FC236}">
                    <a16:creationId xmlns:a16="http://schemas.microsoft.com/office/drawing/2014/main" id="{D644B096-E0AD-428F-B687-0BC3A51D44C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86250" y="2605773"/>
                <a:ext cx="5033901" cy="314390"/>
                <a:chOff x="1186250" y="2605773"/>
                <a:chExt cx="5033901" cy="314390"/>
              </a:xfrm>
            </p:grpSpPr>
            <p:sp>
              <p:nvSpPr>
                <p:cNvPr id="9" name="Oval 8">
                  <a:extLst>
                    <a:ext uri="{FF2B5EF4-FFF2-40B4-BE49-F238E27FC236}">
                      <a16:creationId xmlns:a16="http://schemas.microsoft.com/office/drawing/2014/main" id="{12F00339-D2C7-4644-BB39-BC4796998F41}"/>
                    </a:ext>
                  </a:extLst>
                </p:cNvPr>
                <p:cNvSpPr/>
                <p:nvPr/>
              </p:nvSpPr>
              <p:spPr>
                <a:xfrm>
                  <a:off x="1186574" y="2627024"/>
                  <a:ext cx="284438" cy="285955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3" name="Oval 12">
                  <a:extLst>
                    <a:ext uri="{FF2B5EF4-FFF2-40B4-BE49-F238E27FC236}">
                      <a16:creationId xmlns:a16="http://schemas.microsoft.com/office/drawing/2014/main" id="{B8249665-92F9-411D-8150-E9E5428E73B7}"/>
                    </a:ext>
                  </a:extLst>
                </p:cNvPr>
                <p:cNvSpPr/>
                <p:nvPr/>
              </p:nvSpPr>
              <p:spPr>
                <a:xfrm>
                  <a:off x="1711315" y="2627024"/>
                  <a:ext cx="286073" cy="285955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4" name="Oval 13">
                  <a:extLst>
                    <a:ext uri="{FF2B5EF4-FFF2-40B4-BE49-F238E27FC236}">
                      <a16:creationId xmlns:a16="http://schemas.microsoft.com/office/drawing/2014/main" id="{825DE8F3-3BD6-4E4B-947B-3B7480E18033}"/>
                    </a:ext>
                  </a:extLst>
                </p:cNvPr>
                <p:cNvSpPr/>
                <p:nvPr/>
              </p:nvSpPr>
              <p:spPr>
                <a:xfrm>
                  <a:off x="2236054" y="2635194"/>
                  <a:ext cx="286074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5" name="Oval 14">
                  <a:extLst>
                    <a:ext uri="{FF2B5EF4-FFF2-40B4-BE49-F238E27FC236}">
                      <a16:creationId xmlns:a16="http://schemas.microsoft.com/office/drawing/2014/main" id="{B3A8B555-C4BD-468D-8D4F-18DA0E48FF86}"/>
                    </a:ext>
                  </a:extLst>
                </p:cNvPr>
                <p:cNvSpPr/>
                <p:nvPr/>
              </p:nvSpPr>
              <p:spPr>
                <a:xfrm>
                  <a:off x="2767333" y="2631926"/>
                  <a:ext cx="284438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6" name="Oval 15">
                  <a:extLst>
                    <a:ext uri="{FF2B5EF4-FFF2-40B4-BE49-F238E27FC236}">
                      <a16:creationId xmlns:a16="http://schemas.microsoft.com/office/drawing/2014/main" id="{C66409BE-0217-48C8-9227-C4D19E4153B3}"/>
                    </a:ext>
                  </a:extLst>
                </p:cNvPr>
                <p:cNvSpPr/>
                <p:nvPr/>
              </p:nvSpPr>
              <p:spPr>
                <a:xfrm>
                  <a:off x="3296977" y="2623756"/>
                  <a:ext cx="286073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7" name="Oval 16">
                  <a:extLst>
                    <a:ext uri="{FF2B5EF4-FFF2-40B4-BE49-F238E27FC236}">
                      <a16:creationId xmlns:a16="http://schemas.microsoft.com/office/drawing/2014/main" id="{4F30189A-9021-43BA-98B2-ABBD470A24E7}"/>
                    </a:ext>
                  </a:extLst>
                </p:cNvPr>
                <p:cNvSpPr/>
                <p:nvPr/>
              </p:nvSpPr>
              <p:spPr>
                <a:xfrm>
                  <a:off x="3823352" y="2610684"/>
                  <a:ext cx="286073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8" name="Oval 17">
                  <a:extLst>
                    <a:ext uri="{FF2B5EF4-FFF2-40B4-BE49-F238E27FC236}">
                      <a16:creationId xmlns:a16="http://schemas.microsoft.com/office/drawing/2014/main" id="{624F0C91-8D8B-4F3A-A10B-4430A0D97AF2}"/>
                    </a:ext>
                  </a:extLst>
                </p:cNvPr>
                <p:cNvSpPr/>
                <p:nvPr/>
              </p:nvSpPr>
              <p:spPr>
                <a:xfrm>
                  <a:off x="4349727" y="2610684"/>
                  <a:ext cx="284438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9" name="Oval 18">
                  <a:extLst>
                    <a:ext uri="{FF2B5EF4-FFF2-40B4-BE49-F238E27FC236}">
                      <a16:creationId xmlns:a16="http://schemas.microsoft.com/office/drawing/2014/main" id="{8D79C491-56A6-42E5-80B4-F028DA653108}"/>
                    </a:ext>
                  </a:extLst>
                </p:cNvPr>
                <p:cNvSpPr/>
                <p:nvPr/>
              </p:nvSpPr>
              <p:spPr>
                <a:xfrm>
                  <a:off x="4874466" y="2617220"/>
                  <a:ext cx="284438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20" name="Oval 19">
                  <a:extLst>
                    <a:ext uri="{FF2B5EF4-FFF2-40B4-BE49-F238E27FC236}">
                      <a16:creationId xmlns:a16="http://schemas.microsoft.com/office/drawing/2014/main" id="{2908D853-9C8F-492E-9EDD-6EB42609DE49}"/>
                    </a:ext>
                  </a:extLst>
                </p:cNvPr>
                <p:cNvSpPr/>
                <p:nvPr/>
              </p:nvSpPr>
              <p:spPr>
                <a:xfrm>
                  <a:off x="5404110" y="2613952"/>
                  <a:ext cx="286074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21" name="Oval 20">
                  <a:extLst>
                    <a:ext uri="{FF2B5EF4-FFF2-40B4-BE49-F238E27FC236}">
                      <a16:creationId xmlns:a16="http://schemas.microsoft.com/office/drawing/2014/main" id="{C28E4525-20D5-4119-921B-9ED9B72B8B5B}"/>
                    </a:ext>
                  </a:extLst>
                </p:cNvPr>
                <p:cNvSpPr/>
                <p:nvPr/>
              </p:nvSpPr>
              <p:spPr>
                <a:xfrm>
                  <a:off x="5935389" y="2605781"/>
                  <a:ext cx="284438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</p:grpSp>
          <p:grpSp>
            <p:nvGrpSpPr>
              <p:cNvPr id="17425" name="Group 23">
                <a:extLst>
                  <a:ext uri="{FF2B5EF4-FFF2-40B4-BE49-F238E27FC236}">
                    <a16:creationId xmlns:a16="http://schemas.microsoft.com/office/drawing/2014/main" id="{53684721-BD5A-4F7E-BC08-E4F6BA0A7F9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86250" y="3038155"/>
                <a:ext cx="5033901" cy="314390"/>
                <a:chOff x="1186250" y="2605773"/>
                <a:chExt cx="5033901" cy="314390"/>
              </a:xfrm>
            </p:grpSpPr>
            <p:sp>
              <p:nvSpPr>
                <p:cNvPr id="25" name="Oval 24">
                  <a:extLst>
                    <a:ext uri="{FF2B5EF4-FFF2-40B4-BE49-F238E27FC236}">
                      <a16:creationId xmlns:a16="http://schemas.microsoft.com/office/drawing/2014/main" id="{E9F1D093-F441-4290-B51A-D0FB63DB53C0}"/>
                    </a:ext>
                  </a:extLst>
                </p:cNvPr>
                <p:cNvSpPr/>
                <p:nvPr/>
              </p:nvSpPr>
              <p:spPr>
                <a:xfrm>
                  <a:off x="1186574" y="2627661"/>
                  <a:ext cx="284438" cy="285956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26" name="Oval 25">
                  <a:extLst>
                    <a:ext uri="{FF2B5EF4-FFF2-40B4-BE49-F238E27FC236}">
                      <a16:creationId xmlns:a16="http://schemas.microsoft.com/office/drawing/2014/main" id="{AA9CB939-E27B-4C9A-A514-50E3549870DE}"/>
                    </a:ext>
                  </a:extLst>
                </p:cNvPr>
                <p:cNvSpPr/>
                <p:nvPr/>
              </p:nvSpPr>
              <p:spPr>
                <a:xfrm>
                  <a:off x="1711315" y="2627661"/>
                  <a:ext cx="286073" cy="285956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27" name="Oval 26">
                  <a:extLst>
                    <a:ext uri="{FF2B5EF4-FFF2-40B4-BE49-F238E27FC236}">
                      <a16:creationId xmlns:a16="http://schemas.microsoft.com/office/drawing/2014/main" id="{DF124448-5C21-4BA9-ABCB-AB9600C837C4}"/>
                    </a:ext>
                  </a:extLst>
                </p:cNvPr>
                <p:cNvSpPr/>
                <p:nvPr/>
              </p:nvSpPr>
              <p:spPr>
                <a:xfrm>
                  <a:off x="2236054" y="2635832"/>
                  <a:ext cx="286074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28" name="Oval 27">
                  <a:extLst>
                    <a:ext uri="{FF2B5EF4-FFF2-40B4-BE49-F238E27FC236}">
                      <a16:creationId xmlns:a16="http://schemas.microsoft.com/office/drawing/2014/main" id="{8DF48CA9-E765-4D64-8067-21823D57A8BD}"/>
                    </a:ext>
                  </a:extLst>
                </p:cNvPr>
                <p:cNvSpPr/>
                <p:nvPr/>
              </p:nvSpPr>
              <p:spPr>
                <a:xfrm>
                  <a:off x="2767333" y="2632564"/>
                  <a:ext cx="284438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29" name="Oval 28">
                  <a:extLst>
                    <a:ext uri="{FF2B5EF4-FFF2-40B4-BE49-F238E27FC236}">
                      <a16:creationId xmlns:a16="http://schemas.microsoft.com/office/drawing/2014/main" id="{D439586C-ED3C-4A0F-9036-2A83D2EEC9A4}"/>
                    </a:ext>
                  </a:extLst>
                </p:cNvPr>
                <p:cNvSpPr/>
                <p:nvPr/>
              </p:nvSpPr>
              <p:spPr>
                <a:xfrm>
                  <a:off x="3296977" y="2624393"/>
                  <a:ext cx="286073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30" name="Oval 29">
                  <a:extLst>
                    <a:ext uri="{FF2B5EF4-FFF2-40B4-BE49-F238E27FC236}">
                      <a16:creationId xmlns:a16="http://schemas.microsoft.com/office/drawing/2014/main" id="{B572F6F2-FE40-472F-9736-A94DB560EFDE}"/>
                    </a:ext>
                  </a:extLst>
                </p:cNvPr>
                <p:cNvSpPr/>
                <p:nvPr/>
              </p:nvSpPr>
              <p:spPr>
                <a:xfrm>
                  <a:off x="3823352" y="2611321"/>
                  <a:ext cx="286073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31" name="Oval 30">
                  <a:extLst>
                    <a:ext uri="{FF2B5EF4-FFF2-40B4-BE49-F238E27FC236}">
                      <a16:creationId xmlns:a16="http://schemas.microsoft.com/office/drawing/2014/main" id="{33CFC694-1E53-4BD6-9C5A-69D082C449E0}"/>
                    </a:ext>
                  </a:extLst>
                </p:cNvPr>
                <p:cNvSpPr/>
                <p:nvPr/>
              </p:nvSpPr>
              <p:spPr>
                <a:xfrm>
                  <a:off x="4349727" y="2611321"/>
                  <a:ext cx="284438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32" name="Oval 31">
                  <a:extLst>
                    <a:ext uri="{FF2B5EF4-FFF2-40B4-BE49-F238E27FC236}">
                      <a16:creationId xmlns:a16="http://schemas.microsoft.com/office/drawing/2014/main" id="{9D9B583F-5E43-44CD-B704-6A3BDC719945}"/>
                    </a:ext>
                  </a:extLst>
                </p:cNvPr>
                <p:cNvSpPr/>
                <p:nvPr/>
              </p:nvSpPr>
              <p:spPr>
                <a:xfrm>
                  <a:off x="4874466" y="2617857"/>
                  <a:ext cx="284438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33" name="Oval 32">
                  <a:extLst>
                    <a:ext uri="{FF2B5EF4-FFF2-40B4-BE49-F238E27FC236}">
                      <a16:creationId xmlns:a16="http://schemas.microsoft.com/office/drawing/2014/main" id="{E22A8438-21CF-40C9-8491-E3AAB1DFCDCF}"/>
                    </a:ext>
                  </a:extLst>
                </p:cNvPr>
                <p:cNvSpPr/>
                <p:nvPr/>
              </p:nvSpPr>
              <p:spPr>
                <a:xfrm>
                  <a:off x="5404110" y="2614589"/>
                  <a:ext cx="286074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34" name="Oval 33">
                  <a:extLst>
                    <a:ext uri="{FF2B5EF4-FFF2-40B4-BE49-F238E27FC236}">
                      <a16:creationId xmlns:a16="http://schemas.microsoft.com/office/drawing/2014/main" id="{88866BB6-DCC9-43E8-91CA-81C38F9922D5}"/>
                    </a:ext>
                  </a:extLst>
                </p:cNvPr>
                <p:cNvSpPr/>
                <p:nvPr/>
              </p:nvSpPr>
              <p:spPr>
                <a:xfrm>
                  <a:off x="5935389" y="2606419"/>
                  <a:ext cx="284438" cy="284322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</p:grpSp>
        </p:grp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4EFA10F1-F894-45B5-8B5F-D5064405CDCF}"/>
              </a:ext>
            </a:extLst>
          </p:cNvPr>
          <p:cNvGrpSpPr>
            <a:grpSpLocks/>
          </p:cNvGrpSpPr>
          <p:nvPr/>
        </p:nvGrpSpPr>
        <p:grpSpPr bwMode="auto">
          <a:xfrm>
            <a:off x="1020763" y="3686175"/>
            <a:ext cx="5341937" cy="1397000"/>
            <a:chOff x="1021491" y="3686432"/>
            <a:chExt cx="5341229" cy="1396314"/>
          </a:xfrm>
        </p:grpSpPr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id="{FA80A328-942A-459F-B9E9-8210B6524984}"/>
                </a:ext>
              </a:extLst>
            </p:cNvPr>
            <p:cNvSpPr/>
            <p:nvPr/>
          </p:nvSpPr>
          <p:spPr>
            <a:xfrm>
              <a:off x="1021491" y="3686432"/>
              <a:ext cx="5341229" cy="1396314"/>
            </a:xfrm>
            <a:prstGeom prst="roundRect">
              <a:avLst>
                <a:gd name="adj" fmla="val 13578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grpSp>
          <p:nvGrpSpPr>
            <p:cNvPr id="17419" name="Group 36">
              <a:extLst>
                <a:ext uri="{FF2B5EF4-FFF2-40B4-BE49-F238E27FC236}">
                  <a16:creationId xmlns:a16="http://schemas.microsoft.com/office/drawing/2014/main" id="{BAA26106-EDD5-4DBB-96DA-839F6EA3963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52252" y="3774311"/>
              <a:ext cx="4195037" cy="1208983"/>
              <a:chOff x="1652253" y="3726034"/>
              <a:chExt cx="4195037" cy="1208983"/>
            </a:xfrm>
          </p:grpSpPr>
          <p:pic>
            <p:nvPicPr>
              <p:cNvPr id="17420" name="Picture 35">
                <a:extLst>
                  <a:ext uri="{FF2B5EF4-FFF2-40B4-BE49-F238E27FC236}">
                    <a16:creationId xmlns:a16="http://schemas.microsoft.com/office/drawing/2014/main" id="{F70F22AB-7245-4CE5-992E-219C8772D3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52253" y="3726034"/>
                <a:ext cx="1964598" cy="12089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421" name="Picture 37">
                <a:extLst>
                  <a:ext uri="{FF2B5EF4-FFF2-40B4-BE49-F238E27FC236}">
                    <a16:creationId xmlns:a16="http://schemas.microsoft.com/office/drawing/2014/main" id="{E2AA7AB2-DF78-428F-8A6D-C2919E3714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82692" y="3726034"/>
                <a:ext cx="1964598" cy="12089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1662D083-7B84-45AE-920F-53FE8103CFB3}"/>
              </a:ext>
            </a:extLst>
          </p:cNvPr>
          <p:cNvSpPr/>
          <p:nvPr/>
        </p:nvSpPr>
        <p:spPr>
          <a:xfrm>
            <a:off x="1020763" y="5243513"/>
            <a:ext cx="5341937" cy="671512"/>
          </a:xfrm>
          <a:prstGeom prst="roundRect">
            <a:avLst>
              <a:gd name="adj" fmla="val 2016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000" dirty="0">
                <a:solidFill>
                  <a:schemeClr val="tx1"/>
                </a:solidFill>
                <a:latin typeface="Twinkl" pitchFamily="2" charset="0"/>
              </a:rPr>
              <a:t>10 + 10 = 20</a:t>
            </a:r>
          </a:p>
        </p:txBody>
      </p:sp>
      <p:pic>
        <p:nvPicPr>
          <p:cNvPr id="17417" name="Talking Partners">
            <a:extLst>
              <a:ext uri="{FF2B5EF4-FFF2-40B4-BE49-F238E27FC236}">
                <a16:creationId xmlns:a16="http://schemas.microsoft.com/office/drawing/2014/main" id="{CF9B7CCD-984C-401A-A550-066BA2D32F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itle 5">
            <a:extLst>
              <a:ext uri="{FF2B5EF4-FFF2-40B4-BE49-F238E27FC236}">
                <a16:creationId xmlns:a16="http://schemas.microsoft.com/office/drawing/2014/main" id="{E3C714D7-91F5-41B7-99D3-4F3DA4917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Let’s Pretend!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61FDD224-7330-4378-9272-404E4BD8E799}"/>
              </a:ext>
            </a:extLst>
          </p:cNvPr>
          <p:cNvSpPr/>
          <p:nvPr/>
        </p:nvSpPr>
        <p:spPr>
          <a:xfrm>
            <a:off x="755650" y="1317625"/>
            <a:ext cx="7632700" cy="725488"/>
          </a:xfrm>
          <a:prstGeom prst="roundRect">
            <a:avLst/>
          </a:prstGeom>
          <a:solidFill>
            <a:srgbClr val="F94522"/>
          </a:solidFill>
          <a:ln>
            <a:solidFill>
              <a:srgbClr val="F945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Now you try! Can you make a number story about the array using the pictures for ideas? Can you write a number sentence to go with it? </a:t>
            </a:r>
          </a:p>
        </p:txBody>
      </p:sp>
      <p:grpSp>
        <p:nvGrpSpPr>
          <p:cNvPr id="26625" name="Group 26624">
            <a:extLst>
              <a:ext uri="{FF2B5EF4-FFF2-40B4-BE49-F238E27FC236}">
                <a16:creationId xmlns:a16="http://schemas.microsoft.com/office/drawing/2014/main" id="{0F6DB0B3-1E6D-42CF-A39E-02C519FCD993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2174875"/>
            <a:ext cx="3749675" cy="2306638"/>
            <a:chOff x="755650" y="2174789"/>
            <a:chExt cx="3750447" cy="2306595"/>
          </a:xfrm>
        </p:grpSpPr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8B0DDDA4-5A4A-4E1C-B909-B97895344CC2}"/>
                </a:ext>
              </a:extLst>
            </p:cNvPr>
            <p:cNvSpPr/>
            <p:nvPr/>
          </p:nvSpPr>
          <p:spPr>
            <a:xfrm>
              <a:off x="755650" y="2174789"/>
              <a:ext cx="3750447" cy="2306595"/>
            </a:xfrm>
            <a:prstGeom prst="roundRect">
              <a:avLst>
                <a:gd name="adj" fmla="val 4367"/>
              </a:avLst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grpSp>
          <p:nvGrpSpPr>
            <p:cNvPr id="18446" name="Group 34">
              <a:extLst>
                <a:ext uri="{FF2B5EF4-FFF2-40B4-BE49-F238E27FC236}">
                  <a16:creationId xmlns:a16="http://schemas.microsoft.com/office/drawing/2014/main" id="{B4412688-00DF-4F20-9306-479E6206CC4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80301" y="2438397"/>
              <a:ext cx="3296112" cy="1828803"/>
              <a:chOff x="988539" y="2446635"/>
              <a:chExt cx="3073401" cy="1705235"/>
            </a:xfrm>
          </p:grpSpPr>
          <p:grpSp>
            <p:nvGrpSpPr>
              <p:cNvPr id="18447" name="Group 11">
                <a:extLst>
                  <a:ext uri="{FF2B5EF4-FFF2-40B4-BE49-F238E27FC236}">
                    <a16:creationId xmlns:a16="http://schemas.microsoft.com/office/drawing/2014/main" id="{0F21B08C-11CC-4348-8106-1044112685A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8541" y="2446635"/>
                <a:ext cx="3073399" cy="428369"/>
                <a:chOff x="988541" y="2471349"/>
                <a:chExt cx="3073399" cy="428369"/>
              </a:xfrm>
            </p:grpSpPr>
            <p:sp>
              <p:nvSpPr>
                <p:cNvPr id="11" name="Oval 10">
                  <a:extLst>
                    <a:ext uri="{FF2B5EF4-FFF2-40B4-BE49-F238E27FC236}">
                      <a16:creationId xmlns:a16="http://schemas.microsoft.com/office/drawing/2014/main" id="{8DDBDD82-2FEA-4FF7-AE15-6A79284B6C75}"/>
                    </a:ext>
                  </a:extLst>
                </p:cNvPr>
                <p:cNvSpPr/>
                <p:nvPr/>
              </p:nvSpPr>
              <p:spPr>
                <a:xfrm>
                  <a:off x="987824" y="2471267"/>
                  <a:ext cx="427876" cy="42778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43" name="Oval 42">
                  <a:extLst>
                    <a:ext uri="{FF2B5EF4-FFF2-40B4-BE49-F238E27FC236}">
                      <a16:creationId xmlns:a16="http://schemas.microsoft.com/office/drawing/2014/main" id="{85F181F6-6BBF-4AFC-968A-DBE2246D275B}"/>
                    </a:ext>
                  </a:extLst>
                </p:cNvPr>
                <p:cNvSpPr/>
                <p:nvPr/>
              </p:nvSpPr>
              <p:spPr>
                <a:xfrm>
                  <a:off x="1649625" y="2471267"/>
                  <a:ext cx="427877" cy="42778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44" name="Oval 43">
                  <a:extLst>
                    <a:ext uri="{FF2B5EF4-FFF2-40B4-BE49-F238E27FC236}">
                      <a16:creationId xmlns:a16="http://schemas.microsoft.com/office/drawing/2014/main" id="{C92C77BE-BEC3-4106-BE9B-CAE016E64E3C}"/>
                    </a:ext>
                  </a:extLst>
                </p:cNvPr>
                <p:cNvSpPr/>
                <p:nvPr/>
              </p:nvSpPr>
              <p:spPr>
                <a:xfrm>
                  <a:off x="2309946" y="2471267"/>
                  <a:ext cx="429357" cy="42778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45" name="Oval 44">
                  <a:extLst>
                    <a:ext uri="{FF2B5EF4-FFF2-40B4-BE49-F238E27FC236}">
                      <a16:creationId xmlns:a16="http://schemas.microsoft.com/office/drawing/2014/main" id="{8E9175CB-7291-4BC3-8F82-65E89D0E301D}"/>
                    </a:ext>
                  </a:extLst>
                </p:cNvPr>
                <p:cNvSpPr/>
                <p:nvPr/>
              </p:nvSpPr>
              <p:spPr>
                <a:xfrm>
                  <a:off x="2971748" y="2471267"/>
                  <a:ext cx="427876" cy="42778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46" name="Oval 45">
                  <a:extLst>
                    <a:ext uri="{FF2B5EF4-FFF2-40B4-BE49-F238E27FC236}">
                      <a16:creationId xmlns:a16="http://schemas.microsoft.com/office/drawing/2014/main" id="{C9D32415-AE63-4D13-B34B-0079E8F3E8DE}"/>
                    </a:ext>
                  </a:extLst>
                </p:cNvPr>
                <p:cNvSpPr/>
                <p:nvPr/>
              </p:nvSpPr>
              <p:spPr>
                <a:xfrm>
                  <a:off x="3633549" y="2471267"/>
                  <a:ext cx="427877" cy="42778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</p:grpSp>
          <p:grpSp>
            <p:nvGrpSpPr>
              <p:cNvPr id="18448" name="Group 46">
                <a:extLst>
                  <a:ext uri="{FF2B5EF4-FFF2-40B4-BE49-F238E27FC236}">
                    <a16:creationId xmlns:a16="http://schemas.microsoft.com/office/drawing/2014/main" id="{5F535C61-CE14-45D1-9918-65D465D460B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8540" y="3085068"/>
                <a:ext cx="3073399" cy="428369"/>
                <a:chOff x="988541" y="2471349"/>
                <a:chExt cx="3073399" cy="428369"/>
              </a:xfrm>
            </p:grpSpPr>
            <p:sp>
              <p:nvSpPr>
                <p:cNvPr id="48" name="Oval 47">
                  <a:extLst>
                    <a:ext uri="{FF2B5EF4-FFF2-40B4-BE49-F238E27FC236}">
                      <a16:creationId xmlns:a16="http://schemas.microsoft.com/office/drawing/2014/main" id="{B8F72FA5-167E-4CDB-802F-86EC681051B9}"/>
                    </a:ext>
                  </a:extLst>
                </p:cNvPr>
                <p:cNvSpPr/>
                <p:nvPr/>
              </p:nvSpPr>
              <p:spPr>
                <a:xfrm>
                  <a:off x="987825" y="2470804"/>
                  <a:ext cx="427876" cy="42926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49" name="Oval 48">
                  <a:extLst>
                    <a:ext uri="{FF2B5EF4-FFF2-40B4-BE49-F238E27FC236}">
                      <a16:creationId xmlns:a16="http://schemas.microsoft.com/office/drawing/2014/main" id="{48945BF6-D8F9-495C-9B2E-F6AC354EE7E6}"/>
                    </a:ext>
                  </a:extLst>
                </p:cNvPr>
                <p:cNvSpPr/>
                <p:nvPr/>
              </p:nvSpPr>
              <p:spPr>
                <a:xfrm>
                  <a:off x="1649626" y="2470804"/>
                  <a:ext cx="427877" cy="42926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0" name="Oval 49">
                  <a:extLst>
                    <a:ext uri="{FF2B5EF4-FFF2-40B4-BE49-F238E27FC236}">
                      <a16:creationId xmlns:a16="http://schemas.microsoft.com/office/drawing/2014/main" id="{33E21657-C530-4BDE-9AA6-951E9184B838}"/>
                    </a:ext>
                  </a:extLst>
                </p:cNvPr>
                <p:cNvSpPr/>
                <p:nvPr/>
              </p:nvSpPr>
              <p:spPr>
                <a:xfrm>
                  <a:off x="2309947" y="2470804"/>
                  <a:ext cx="429357" cy="42926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1" name="Oval 50">
                  <a:extLst>
                    <a:ext uri="{FF2B5EF4-FFF2-40B4-BE49-F238E27FC236}">
                      <a16:creationId xmlns:a16="http://schemas.microsoft.com/office/drawing/2014/main" id="{BD253C7B-1B8A-439A-98CF-E889A7217EB6}"/>
                    </a:ext>
                  </a:extLst>
                </p:cNvPr>
                <p:cNvSpPr/>
                <p:nvPr/>
              </p:nvSpPr>
              <p:spPr>
                <a:xfrm>
                  <a:off x="2971749" y="2470804"/>
                  <a:ext cx="427876" cy="42926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2" name="Oval 51">
                  <a:extLst>
                    <a:ext uri="{FF2B5EF4-FFF2-40B4-BE49-F238E27FC236}">
                      <a16:creationId xmlns:a16="http://schemas.microsoft.com/office/drawing/2014/main" id="{BB41DCE6-3E93-4E2E-BC67-8121D677418B}"/>
                    </a:ext>
                  </a:extLst>
                </p:cNvPr>
                <p:cNvSpPr/>
                <p:nvPr/>
              </p:nvSpPr>
              <p:spPr>
                <a:xfrm>
                  <a:off x="3633550" y="2470804"/>
                  <a:ext cx="427877" cy="42926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</p:grpSp>
          <p:grpSp>
            <p:nvGrpSpPr>
              <p:cNvPr id="18449" name="Group 52">
                <a:extLst>
                  <a:ext uri="{FF2B5EF4-FFF2-40B4-BE49-F238E27FC236}">
                    <a16:creationId xmlns:a16="http://schemas.microsoft.com/office/drawing/2014/main" id="{0126045E-DB73-4144-B04D-A30954A31B7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8539" y="3723501"/>
                <a:ext cx="3073399" cy="428369"/>
                <a:chOff x="988541" y="2471349"/>
                <a:chExt cx="3073399" cy="428369"/>
              </a:xfrm>
            </p:grpSpPr>
            <p:sp>
              <p:nvSpPr>
                <p:cNvPr id="54" name="Oval 53">
                  <a:extLst>
                    <a:ext uri="{FF2B5EF4-FFF2-40B4-BE49-F238E27FC236}">
                      <a16:creationId xmlns:a16="http://schemas.microsoft.com/office/drawing/2014/main" id="{19F73E29-B147-4A71-BCF9-B86B93507063}"/>
                    </a:ext>
                  </a:extLst>
                </p:cNvPr>
                <p:cNvSpPr/>
                <p:nvPr/>
              </p:nvSpPr>
              <p:spPr>
                <a:xfrm>
                  <a:off x="987826" y="2471822"/>
                  <a:ext cx="427876" cy="42778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5" name="Oval 54">
                  <a:extLst>
                    <a:ext uri="{FF2B5EF4-FFF2-40B4-BE49-F238E27FC236}">
                      <a16:creationId xmlns:a16="http://schemas.microsoft.com/office/drawing/2014/main" id="{590FA915-8478-4B64-9C88-27D7F8CB48E0}"/>
                    </a:ext>
                  </a:extLst>
                </p:cNvPr>
                <p:cNvSpPr/>
                <p:nvPr/>
              </p:nvSpPr>
              <p:spPr>
                <a:xfrm>
                  <a:off x="1649627" y="2471822"/>
                  <a:ext cx="427877" cy="42778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6" name="Oval 55">
                  <a:extLst>
                    <a:ext uri="{FF2B5EF4-FFF2-40B4-BE49-F238E27FC236}">
                      <a16:creationId xmlns:a16="http://schemas.microsoft.com/office/drawing/2014/main" id="{25F534CA-9662-4F40-9422-F5F234E21DEC}"/>
                    </a:ext>
                  </a:extLst>
                </p:cNvPr>
                <p:cNvSpPr/>
                <p:nvPr/>
              </p:nvSpPr>
              <p:spPr>
                <a:xfrm>
                  <a:off x="2309948" y="2471822"/>
                  <a:ext cx="429357" cy="42778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7" name="Oval 56">
                  <a:extLst>
                    <a:ext uri="{FF2B5EF4-FFF2-40B4-BE49-F238E27FC236}">
                      <a16:creationId xmlns:a16="http://schemas.microsoft.com/office/drawing/2014/main" id="{8E31E2FD-3BBC-4652-A4DF-DE83A1D0D08A}"/>
                    </a:ext>
                  </a:extLst>
                </p:cNvPr>
                <p:cNvSpPr/>
                <p:nvPr/>
              </p:nvSpPr>
              <p:spPr>
                <a:xfrm>
                  <a:off x="2971750" y="2471822"/>
                  <a:ext cx="427876" cy="42778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8" name="Oval 57">
                  <a:extLst>
                    <a:ext uri="{FF2B5EF4-FFF2-40B4-BE49-F238E27FC236}">
                      <a16:creationId xmlns:a16="http://schemas.microsoft.com/office/drawing/2014/main" id="{1E5D8507-FE85-48AA-81F9-B7B39E7CA166}"/>
                    </a:ext>
                  </a:extLst>
                </p:cNvPr>
                <p:cNvSpPr/>
                <p:nvPr/>
              </p:nvSpPr>
              <p:spPr>
                <a:xfrm>
                  <a:off x="3633551" y="2471822"/>
                  <a:ext cx="427877" cy="42778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</p:grpSp>
        </p:grpSp>
      </p:grpSp>
      <p:grpSp>
        <p:nvGrpSpPr>
          <p:cNvPr id="26626" name="Group 26625">
            <a:extLst>
              <a:ext uri="{FF2B5EF4-FFF2-40B4-BE49-F238E27FC236}">
                <a16:creationId xmlns:a16="http://schemas.microsoft.com/office/drawing/2014/main" id="{34918B01-564A-4623-85C7-105F9B3CF43F}"/>
              </a:ext>
            </a:extLst>
          </p:cNvPr>
          <p:cNvGrpSpPr>
            <a:grpSpLocks/>
          </p:cNvGrpSpPr>
          <p:nvPr/>
        </p:nvGrpSpPr>
        <p:grpSpPr bwMode="auto">
          <a:xfrm>
            <a:off x="4638675" y="2174875"/>
            <a:ext cx="3749675" cy="2306638"/>
            <a:chOff x="4637903" y="2174789"/>
            <a:chExt cx="3750447" cy="2306595"/>
          </a:xfrm>
        </p:grpSpPr>
        <p:sp>
          <p:nvSpPr>
            <p:cNvPr id="42" name="Rounded Rectangle 41">
              <a:extLst>
                <a:ext uri="{FF2B5EF4-FFF2-40B4-BE49-F238E27FC236}">
                  <a16:creationId xmlns:a16="http://schemas.microsoft.com/office/drawing/2014/main" id="{0366F93C-22A7-4ECC-A690-67ED9E1C3D57}"/>
                </a:ext>
              </a:extLst>
            </p:cNvPr>
            <p:cNvSpPr/>
            <p:nvPr/>
          </p:nvSpPr>
          <p:spPr>
            <a:xfrm>
              <a:off x="4637903" y="2174789"/>
              <a:ext cx="3750447" cy="2306595"/>
            </a:xfrm>
            <a:prstGeom prst="roundRect">
              <a:avLst>
                <a:gd name="adj" fmla="val 4367"/>
              </a:avLst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18440" name="Picture 58">
              <a:extLst>
                <a:ext uri="{FF2B5EF4-FFF2-40B4-BE49-F238E27FC236}">
                  <a16:creationId xmlns:a16="http://schemas.microsoft.com/office/drawing/2014/main" id="{29B48CDF-09D3-4B18-8A44-ED1F7D1677A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18648" y="2277069"/>
              <a:ext cx="1713470" cy="631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1" name="Picture 59">
              <a:extLst>
                <a:ext uri="{FF2B5EF4-FFF2-40B4-BE49-F238E27FC236}">
                  <a16:creationId xmlns:a16="http://schemas.microsoft.com/office/drawing/2014/main" id="{628C6B94-B331-4E9C-9707-FA184D9F77D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13126" y="3071180"/>
              <a:ext cx="933323" cy="12740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2" name="Picture 60">
              <a:extLst>
                <a:ext uri="{FF2B5EF4-FFF2-40B4-BE49-F238E27FC236}">
                  <a16:creationId xmlns:a16="http://schemas.microsoft.com/office/drawing/2014/main" id="{F82F9973-501A-44DC-8A4F-DDA76F7FE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79502" y="3040803"/>
              <a:ext cx="1640319" cy="12839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3" name="Picture 61">
              <a:extLst>
                <a:ext uri="{FF2B5EF4-FFF2-40B4-BE49-F238E27FC236}">
                  <a16:creationId xmlns:a16="http://schemas.microsoft.com/office/drawing/2014/main" id="{E18CD2E6-683A-4422-87F9-612D943E283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7149179" y="1888952"/>
              <a:ext cx="622110" cy="14179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4" name="Picture 62">
              <a:extLst>
                <a:ext uri="{FF2B5EF4-FFF2-40B4-BE49-F238E27FC236}">
                  <a16:creationId xmlns:a16="http://schemas.microsoft.com/office/drawing/2014/main" id="{E5290558-BD4F-4051-9DAA-FE57975AA3E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19445" y="3079738"/>
              <a:ext cx="581308" cy="126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8438" name="Talking Partners">
            <a:extLst>
              <a:ext uri="{FF2B5EF4-FFF2-40B4-BE49-F238E27FC236}">
                <a16:creationId xmlns:a16="http://schemas.microsoft.com/office/drawing/2014/main" id="{B7868395-C66A-463A-81C6-38F12BD3B8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itle 5">
            <a:extLst>
              <a:ext uri="{FF2B5EF4-FFF2-40B4-BE49-F238E27FC236}">
                <a16:creationId xmlns:a16="http://schemas.microsoft.com/office/drawing/2014/main" id="{BACA653E-34C6-49B3-902E-9504285679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Let’s Pretend!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532B47B0-3679-44E0-B3D6-D0ABDE52B727}"/>
              </a:ext>
            </a:extLst>
          </p:cNvPr>
          <p:cNvSpPr/>
          <p:nvPr/>
        </p:nvSpPr>
        <p:spPr>
          <a:xfrm>
            <a:off x="755650" y="1317625"/>
            <a:ext cx="7632700" cy="415925"/>
          </a:xfrm>
          <a:prstGeom prst="roundRect">
            <a:avLst/>
          </a:prstGeom>
          <a:solidFill>
            <a:srgbClr val="F94522"/>
          </a:solidFill>
          <a:ln>
            <a:solidFill>
              <a:srgbClr val="F945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What about now?</a:t>
            </a:r>
          </a:p>
        </p:txBody>
      </p:sp>
      <p:grpSp>
        <p:nvGrpSpPr>
          <p:cNvPr id="19460" name="Group 2">
            <a:extLst>
              <a:ext uri="{FF2B5EF4-FFF2-40B4-BE49-F238E27FC236}">
                <a16:creationId xmlns:a16="http://schemas.microsoft.com/office/drawing/2014/main" id="{29E00C5E-0F76-4C17-888A-EA0AD158FA88}"/>
              </a:ext>
            </a:extLst>
          </p:cNvPr>
          <p:cNvGrpSpPr>
            <a:grpSpLocks/>
          </p:cNvGrpSpPr>
          <p:nvPr/>
        </p:nvGrpSpPr>
        <p:grpSpPr bwMode="auto">
          <a:xfrm rot="-5400000">
            <a:off x="33338" y="2600325"/>
            <a:ext cx="3751262" cy="2306638"/>
            <a:chOff x="755650" y="2174789"/>
            <a:chExt cx="3750447" cy="2306595"/>
          </a:xfrm>
        </p:grpSpPr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CF45CEEA-5474-444B-B0A9-7DB3573BF362}"/>
                </a:ext>
              </a:extLst>
            </p:cNvPr>
            <p:cNvSpPr/>
            <p:nvPr/>
          </p:nvSpPr>
          <p:spPr>
            <a:xfrm>
              <a:off x="755650" y="2174789"/>
              <a:ext cx="3750447" cy="2306595"/>
            </a:xfrm>
            <a:prstGeom prst="roundRect">
              <a:avLst>
                <a:gd name="adj" fmla="val 4367"/>
              </a:avLst>
            </a:prstGeom>
            <a:solidFill>
              <a:srgbClr val="67BEF1"/>
            </a:solidFill>
            <a:ln>
              <a:solidFill>
                <a:srgbClr val="67BE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grpSp>
          <p:nvGrpSpPr>
            <p:cNvPr id="19469" name="Group 34">
              <a:extLst>
                <a:ext uri="{FF2B5EF4-FFF2-40B4-BE49-F238E27FC236}">
                  <a16:creationId xmlns:a16="http://schemas.microsoft.com/office/drawing/2014/main" id="{95648166-D2A4-41A3-894E-1E1D61DFA8E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80301" y="2438397"/>
              <a:ext cx="3296112" cy="1828803"/>
              <a:chOff x="988539" y="2446635"/>
              <a:chExt cx="3073401" cy="1705235"/>
            </a:xfrm>
          </p:grpSpPr>
          <p:grpSp>
            <p:nvGrpSpPr>
              <p:cNvPr id="19470" name="Group 11">
                <a:extLst>
                  <a:ext uri="{FF2B5EF4-FFF2-40B4-BE49-F238E27FC236}">
                    <a16:creationId xmlns:a16="http://schemas.microsoft.com/office/drawing/2014/main" id="{DC130A7C-627C-46C0-BE0F-C60C308C961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8541" y="2446635"/>
                <a:ext cx="3073399" cy="428369"/>
                <a:chOff x="988541" y="2471349"/>
                <a:chExt cx="3073399" cy="428369"/>
              </a:xfrm>
            </p:grpSpPr>
            <p:sp>
              <p:nvSpPr>
                <p:cNvPr id="11" name="Oval 10">
                  <a:extLst>
                    <a:ext uri="{FF2B5EF4-FFF2-40B4-BE49-F238E27FC236}">
                      <a16:creationId xmlns:a16="http://schemas.microsoft.com/office/drawing/2014/main" id="{0EE6121D-44E2-4558-9867-16707B98C0D4}"/>
                    </a:ext>
                  </a:extLst>
                </p:cNvPr>
                <p:cNvSpPr/>
                <p:nvPr/>
              </p:nvSpPr>
              <p:spPr>
                <a:xfrm>
                  <a:off x="989215" y="2471267"/>
                  <a:ext cx="427695" cy="42778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43" name="Oval 42">
                  <a:extLst>
                    <a:ext uri="{FF2B5EF4-FFF2-40B4-BE49-F238E27FC236}">
                      <a16:creationId xmlns:a16="http://schemas.microsoft.com/office/drawing/2014/main" id="{CB9EB589-8C4F-41F3-9C68-35C02C1DDB01}"/>
                    </a:ext>
                  </a:extLst>
                </p:cNvPr>
                <p:cNvSpPr/>
                <p:nvPr/>
              </p:nvSpPr>
              <p:spPr>
                <a:xfrm>
                  <a:off x="1650737" y="2471267"/>
                  <a:ext cx="427696" cy="42778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44" name="Oval 43">
                  <a:extLst>
                    <a:ext uri="{FF2B5EF4-FFF2-40B4-BE49-F238E27FC236}">
                      <a16:creationId xmlns:a16="http://schemas.microsoft.com/office/drawing/2014/main" id="{7BD31713-0197-4510-9876-6F58AA995DD9}"/>
                    </a:ext>
                  </a:extLst>
                </p:cNvPr>
                <p:cNvSpPr/>
                <p:nvPr/>
              </p:nvSpPr>
              <p:spPr>
                <a:xfrm>
                  <a:off x="2306339" y="2471267"/>
                  <a:ext cx="429175" cy="42778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45" name="Oval 44">
                  <a:extLst>
                    <a:ext uri="{FF2B5EF4-FFF2-40B4-BE49-F238E27FC236}">
                      <a16:creationId xmlns:a16="http://schemas.microsoft.com/office/drawing/2014/main" id="{7E61178E-3AD8-4AA2-8293-9ADB9247A4DF}"/>
                    </a:ext>
                  </a:extLst>
                </p:cNvPr>
                <p:cNvSpPr/>
                <p:nvPr/>
              </p:nvSpPr>
              <p:spPr>
                <a:xfrm>
                  <a:off x="2972301" y="2471267"/>
                  <a:ext cx="427695" cy="42778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46" name="Oval 45">
                  <a:extLst>
                    <a:ext uri="{FF2B5EF4-FFF2-40B4-BE49-F238E27FC236}">
                      <a16:creationId xmlns:a16="http://schemas.microsoft.com/office/drawing/2014/main" id="{C5A05B2E-0D8A-466C-B46D-C1C5960D82F0}"/>
                    </a:ext>
                  </a:extLst>
                </p:cNvPr>
                <p:cNvSpPr/>
                <p:nvPr/>
              </p:nvSpPr>
              <p:spPr>
                <a:xfrm>
                  <a:off x="3633822" y="2471267"/>
                  <a:ext cx="427696" cy="42778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</p:grpSp>
          <p:grpSp>
            <p:nvGrpSpPr>
              <p:cNvPr id="19471" name="Group 46">
                <a:extLst>
                  <a:ext uri="{FF2B5EF4-FFF2-40B4-BE49-F238E27FC236}">
                    <a16:creationId xmlns:a16="http://schemas.microsoft.com/office/drawing/2014/main" id="{F0230FB0-C560-498D-87E9-89A328F9C47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8540" y="3085068"/>
                <a:ext cx="3073399" cy="428369"/>
                <a:chOff x="988541" y="2471349"/>
                <a:chExt cx="3073399" cy="428369"/>
              </a:xfrm>
            </p:grpSpPr>
            <p:sp>
              <p:nvSpPr>
                <p:cNvPr id="48" name="Oval 47">
                  <a:extLst>
                    <a:ext uri="{FF2B5EF4-FFF2-40B4-BE49-F238E27FC236}">
                      <a16:creationId xmlns:a16="http://schemas.microsoft.com/office/drawing/2014/main" id="{6D852310-4478-421D-A9B1-33EA53480AA7}"/>
                    </a:ext>
                  </a:extLst>
                </p:cNvPr>
                <p:cNvSpPr/>
                <p:nvPr/>
              </p:nvSpPr>
              <p:spPr>
                <a:xfrm>
                  <a:off x="989216" y="2470805"/>
                  <a:ext cx="427695" cy="42926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49" name="Oval 48">
                  <a:extLst>
                    <a:ext uri="{FF2B5EF4-FFF2-40B4-BE49-F238E27FC236}">
                      <a16:creationId xmlns:a16="http://schemas.microsoft.com/office/drawing/2014/main" id="{B6C81FE8-B3BB-43F4-8390-E4CC42BE32C0}"/>
                    </a:ext>
                  </a:extLst>
                </p:cNvPr>
                <p:cNvSpPr/>
                <p:nvPr/>
              </p:nvSpPr>
              <p:spPr>
                <a:xfrm>
                  <a:off x="1650738" y="2470805"/>
                  <a:ext cx="427696" cy="42926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0" name="Oval 49">
                  <a:extLst>
                    <a:ext uri="{FF2B5EF4-FFF2-40B4-BE49-F238E27FC236}">
                      <a16:creationId xmlns:a16="http://schemas.microsoft.com/office/drawing/2014/main" id="{24D8918A-C8B0-4C56-8966-3F15BD2AB12D}"/>
                    </a:ext>
                  </a:extLst>
                </p:cNvPr>
                <p:cNvSpPr/>
                <p:nvPr/>
              </p:nvSpPr>
              <p:spPr>
                <a:xfrm>
                  <a:off x="2306340" y="2470805"/>
                  <a:ext cx="429175" cy="42926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1" name="Oval 50">
                  <a:extLst>
                    <a:ext uri="{FF2B5EF4-FFF2-40B4-BE49-F238E27FC236}">
                      <a16:creationId xmlns:a16="http://schemas.microsoft.com/office/drawing/2014/main" id="{F8ED3DCF-4E07-4850-AB99-B87BA452D6F3}"/>
                    </a:ext>
                  </a:extLst>
                </p:cNvPr>
                <p:cNvSpPr/>
                <p:nvPr/>
              </p:nvSpPr>
              <p:spPr>
                <a:xfrm>
                  <a:off x="2972302" y="2470805"/>
                  <a:ext cx="427695" cy="42926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2" name="Oval 51">
                  <a:extLst>
                    <a:ext uri="{FF2B5EF4-FFF2-40B4-BE49-F238E27FC236}">
                      <a16:creationId xmlns:a16="http://schemas.microsoft.com/office/drawing/2014/main" id="{B4B2E032-FADB-418A-9FCB-CE11F928D704}"/>
                    </a:ext>
                  </a:extLst>
                </p:cNvPr>
                <p:cNvSpPr/>
                <p:nvPr/>
              </p:nvSpPr>
              <p:spPr>
                <a:xfrm>
                  <a:off x="3633824" y="2470805"/>
                  <a:ext cx="427696" cy="42926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</p:grpSp>
          <p:grpSp>
            <p:nvGrpSpPr>
              <p:cNvPr id="19472" name="Group 52">
                <a:extLst>
                  <a:ext uri="{FF2B5EF4-FFF2-40B4-BE49-F238E27FC236}">
                    <a16:creationId xmlns:a16="http://schemas.microsoft.com/office/drawing/2014/main" id="{90A0B4BC-FE81-4F7B-9C80-823B213C205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88539" y="3723501"/>
                <a:ext cx="3073399" cy="428369"/>
                <a:chOff x="988541" y="2471349"/>
                <a:chExt cx="3073399" cy="428369"/>
              </a:xfrm>
            </p:grpSpPr>
            <p:sp>
              <p:nvSpPr>
                <p:cNvPr id="54" name="Oval 53">
                  <a:extLst>
                    <a:ext uri="{FF2B5EF4-FFF2-40B4-BE49-F238E27FC236}">
                      <a16:creationId xmlns:a16="http://schemas.microsoft.com/office/drawing/2014/main" id="{51700129-15D6-44BB-8CA9-F1F67128C82D}"/>
                    </a:ext>
                  </a:extLst>
                </p:cNvPr>
                <p:cNvSpPr/>
                <p:nvPr/>
              </p:nvSpPr>
              <p:spPr>
                <a:xfrm>
                  <a:off x="989217" y="2471822"/>
                  <a:ext cx="427695" cy="42778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5" name="Oval 54">
                  <a:extLst>
                    <a:ext uri="{FF2B5EF4-FFF2-40B4-BE49-F238E27FC236}">
                      <a16:creationId xmlns:a16="http://schemas.microsoft.com/office/drawing/2014/main" id="{D95C3445-62F7-4B98-A2AC-9A1D8CBBA9BE}"/>
                    </a:ext>
                  </a:extLst>
                </p:cNvPr>
                <p:cNvSpPr/>
                <p:nvPr/>
              </p:nvSpPr>
              <p:spPr>
                <a:xfrm>
                  <a:off x="1650739" y="2471823"/>
                  <a:ext cx="427696" cy="42778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6" name="Oval 55">
                  <a:extLst>
                    <a:ext uri="{FF2B5EF4-FFF2-40B4-BE49-F238E27FC236}">
                      <a16:creationId xmlns:a16="http://schemas.microsoft.com/office/drawing/2014/main" id="{8E4FB907-FBE9-406E-BE8C-6C33C7600B96}"/>
                    </a:ext>
                  </a:extLst>
                </p:cNvPr>
                <p:cNvSpPr/>
                <p:nvPr/>
              </p:nvSpPr>
              <p:spPr>
                <a:xfrm>
                  <a:off x="2306341" y="2471822"/>
                  <a:ext cx="429175" cy="42778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7" name="Oval 56">
                  <a:extLst>
                    <a:ext uri="{FF2B5EF4-FFF2-40B4-BE49-F238E27FC236}">
                      <a16:creationId xmlns:a16="http://schemas.microsoft.com/office/drawing/2014/main" id="{C452A873-54A9-427B-8395-8E23947C325E}"/>
                    </a:ext>
                  </a:extLst>
                </p:cNvPr>
                <p:cNvSpPr/>
                <p:nvPr/>
              </p:nvSpPr>
              <p:spPr>
                <a:xfrm>
                  <a:off x="2972303" y="2471822"/>
                  <a:ext cx="427695" cy="42778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58" name="Oval 57">
                  <a:extLst>
                    <a:ext uri="{FF2B5EF4-FFF2-40B4-BE49-F238E27FC236}">
                      <a16:creationId xmlns:a16="http://schemas.microsoft.com/office/drawing/2014/main" id="{2C1EC879-A797-48DD-AA07-5F3DEAB22FED}"/>
                    </a:ext>
                  </a:extLst>
                </p:cNvPr>
                <p:cNvSpPr/>
                <p:nvPr/>
              </p:nvSpPr>
              <p:spPr>
                <a:xfrm>
                  <a:off x="3633825" y="2471823"/>
                  <a:ext cx="427696" cy="42778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>
                    <a:latin typeface="Twinkl" pitchFamily="2" charset="0"/>
                  </a:endParaRPr>
                </a:p>
              </p:txBody>
            </p:sp>
          </p:grpSp>
        </p:grpSp>
      </p:grp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15A27094-B993-4447-A93F-F77B5FDC8BA1}"/>
              </a:ext>
            </a:extLst>
          </p:cNvPr>
          <p:cNvSpPr/>
          <p:nvPr/>
        </p:nvSpPr>
        <p:spPr>
          <a:xfrm>
            <a:off x="3232150" y="1878013"/>
            <a:ext cx="5156200" cy="3751262"/>
          </a:xfrm>
          <a:prstGeom prst="roundRect">
            <a:avLst>
              <a:gd name="adj" fmla="val 3488"/>
            </a:avLst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9462" name="Picture 58">
            <a:extLst>
              <a:ext uri="{FF2B5EF4-FFF2-40B4-BE49-F238E27FC236}">
                <a16:creationId xmlns:a16="http://schemas.microsoft.com/office/drawing/2014/main" id="{DF06FE27-50BD-44BC-AF2D-F1E5E08B38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6950" y="2198688"/>
            <a:ext cx="2355850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59">
            <a:extLst>
              <a:ext uri="{FF2B5EF4-FFF2-40B4-BE49-F238E27FC236}">
                <a16:creationId xmlns:a16="http://schemas.microsoft.com/office/drawing/2014/main" id="{A748D04D-9F79-4351-B1E4-6ABE140FE8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25" y="3392488"/>
            <a:ext cx="1282700" cy="175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60">
            <a:extLst>
              <a:ext uri="{FF2B5EF4-FFF2-40B4-BE49-F238E27FC236}">
                <a16:creationId xmlns:a16="http://schemas.microsoft.com/office/drawing/2014/main" id="{B554B5CB-027D-40BE-862F-A2EAA72D86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3378200"/>
            <a:ext cx="2255838" cy="176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Picture 61">
            <a:extLst>
              <a:ext uri="{FF2B5EF4-FFF2-40B4-BE49-F238E27FC236}">
                <a16:creationId xmlns:a16="http://schemas.microsoft.com/office/drawing/2014/main" id="{7E776386-D326-4E15-9C8F-B2B3F7553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9188" y="2212975"/>
            <a:ext cx="1949450" cy="85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62">
            <a:extLst>
              <a:ext uri="{FF2B5EF4-FFF2-40B4-BE49-F238E27FC236}">
                <a16:creationId xmlns:a16="http://schemas.microsoft.com/office/drawing/2014/main" id="{2B101D50-2302-4E4F-90D0-32224FA178B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8538" y="3403600"/>
            <a:ext cx="800100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7" name="Talking Partners">
            <a:extLst>
              <a:ext uri="{FF2B5EF4-FFF2-40B4-BE49-F238E27FC236}">
                <a16:creationId xmlns:a16="http://schemas.microsoft.com/office/drawing/2014/main" id="{4A2CCA08-41E3-4A86-9472-FFB40FD318C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ounded Rectangle 59">
            <a:extLst>
              <a:ext uri="{FF2B5EF4-FFF2-40B4-BE49-F238E27FC236}">
                <a16:creationId xmlns:a16="http://schemas.microsoft.com/office/drawing/2014/main" id="{E348954D-E554-4109-A59D-CFB7EE8D5E32}"/>
              </a:ext>
            </a:extLst>
          </p:cNvPr>
          <p:cNvSpPr/>
          <p:nvPr/>
        </p:nvSpPr>
        <p:spPr>
          <a:xfrm>
            <a:off x="755650" y="1878013"/>
            <a:ext cx="7632700" cy="4219575"/>
          </a:xfrm>
          <a:prstGeom prst="roundRect">
            <a:avLst>
              <a:gd name="adj" fmla="val 2999"/>
            </a:avLst>
          </a:prstGeom>
          <a:solidFill>
            <a:srgbClr val="67BEF1"/>
          </a:solidFill>
          <a:ln>
            <a:solidFill>
              <a:srgbClr val="67BE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6629" name="Title 5">
            <a:extLst>
              <a:ext uri="{FF2B5EF4-FFF2-40B4-BE49-F238E27FC236}">
                <a16:creationId xmlns:a16="http://schemas.microsoft.com/office/drawing/2014/main" id="{3FE5F49D-B6E2-44B2-A6A5-F8B9B3D23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30 Cars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2BCED719-9344-463E-B0B0-B60E0D5388C0}"/>
              </a:ext>
            </a:extLst>
          </p:cNvPr>
          <p:cNvSpPr/>
          <p:nvPr/>
        </p:nvSpPr>
        <p:spPr>
          <a:xfrm>
            <a:off x="755650" y="1317625"/>
            <a:ext cx="7632700" cy="541338"/>
          </a:xfrm>
          <a:prstGeom prst="roundRect">
            <a:avLst>
              <a:gd name="adj" fmla="val 11488"/>
            </a:avLst>
          </a:prstGeom>
          <a:solidFill>
            <a:srgbClr val="F94522"/>
          </a:solidFill>
          <a:ln>
            <a:solidFill>
              <a:srgbClr val="F945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Mrs Hey has made an array with 30 cars.</a:t>
            </a:r>
            <a:br>
              <a:rPr lang="en-GB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How might she have arranged them?</a:t>
            </a:r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71201DD2-2FA4-4542-AFAC-A534239CCC18}"/>
              </a:ext>
            </a:extLst>
          </p:cNvPr>
          <p:cNvGrpSpPr>
            <a:grpSpLocks/>
          </p:cNvGrpSpPr>
          <p:nvPr/>
        </p:nvGrpSpPr>
        <p:grpSpPr bwMode="auto">
          <a:xfrm>
            <a:off x="906463" y="2014538"/>
            <a:ext cx="3821112" cy="2093912"/>
            <a:chOff x="1682422" y="2096428"/>
            <a:chExt cx="3642079" cy="1996497"/>
          </a:xfrm>
        </p:grpSpPr>
        <p:sp>
          <p:nvSpPr>
            <p:cNvPr id="3" name="Rounded Rectangle 2">
              <a:extLst>
                <a:ext uri="{FF2B5EF4-FFF2-40B4-BE49-F238E27FC236}">
                  <a16:creationId xmlns:a16="http://schemas.microsoft.com/office/drawing/2014/main" id="{D9F11192-52A8-458A-A6E6-4F474B3C25B6}"/>
                </a:ext>
              </a:extLst>
            </p:cNvPr>
            <p:cNvSpPr/>
            <p:nvPr/>
          </p:nvSpPr>
          <p:spPr>
            <a:xfrm>
              <a:off x="1682422" y="2096428"/>
              <a:ext cx="3642079" cy="1996497"/>
            </a:xfrm>
            <a:prstGeom prst="roundRect">
              <a:avLst>
                <a:gd name="adj" fmla="val 3975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grpSp>
          <p:nvGrpSpPr>
            <p:cNvPr id="22559" name="Group 11">
              <a:extLst>
                <a:ext uri="{FF2B5EF4-FFF2-40B4-BE49-F238E27FC236}">
                  <a16:creationId xmlns:a16="http://schemas.microsoft.com/office/drawing/2014/main" id="{68F3A6DD-5EF1-46B6-8BEA-6DEDCDCEB68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20148" y="2142030"/>
              <a:ext cx="3366625" cy="1905292"/>
              <a:chOff x="832021" y="2046294"/>
              <a:chExt cx="3293249" cy="1863766"/>
            </a:xfrm>
          </p:grpSpPr>
          <p:grpSp>
            <p:nvGrpSpPr>
              <p:cNvPr id="22560" name="Group 9">
                <a:extLst>
                  <a:ext uri="{FF2B5EF4-FFF2-40B4-BE49-F238E27FC236}">
                    <a16:creationId xmlns:a16="http://schemas.microsoft.com/office/drawing/2014/main" id="{36E5ABDE-C14E-4478-9102-1EB534766C6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021" y="2046294"/>
                <a:ext cx="3293249" cy="1212280"/>
                <a:chOff x="832021" y="2046294"/>
                <a:chExt cx="3293249" cy="1212280"/>
              </a:xfrm>
            </p:grpSpPr>
            <p:pic>
              <p:nvPicPr>
                <p:cNvPr id="22564" name="Picture 4">
                  <a:extLst>
                    <a:ext uri="{FF2B5EF4-FFF2-40B4-BE49-F238E27FC236}">
                      <a16:creationId xmlns:a16="http://schemas.microsoft.com/office/drawing/2014/main" id="{B49FF3A3-DB2A-4B02-BF74-44354904302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2021" y="2046294"/>
                  <a:ext cx="2603158" cy="121228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2565" name="Picture 19">
                  <a:extLst>
                    <a:ext uri="{FF2B5EF4-FFF2-40B4-BE49-F238E27FC236}">
                      <a16:creationId xmlns:a16="http://schemas.microsoft.com/office/drawing/2014/main" id="{A4229E81-66A6-4B4E-A5EC-BD0331B2D6F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r="76424"/>
                <a:stretch>
                  <a:fillRect/>
                </a:stretch>
              </p:blipFill>
              <p:spPr bwMode="auto">
                <a:xfrm>
                  <a:off x="3511550" y="2046294"/>
                  <a:ext cx="613720" cy="121228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grpSp>
            <p:nvGrpSpPr>
              <p:cNvPr id="22561" name="Group 10">
                <a:extLst>
                  <a:ext uri="{FF2B5EF4-FFF2-40B4-BE49-F238E27FC236}">
                    <a16:creationId xmlns:a16="http://schemas.microsoft.com/office/drawing/2014/main" id="{C73ADCF6-EDA9-4A51-B9B9-E8A41AA8547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2021" y="3299119"/>
                <a:ext cx="3293249" cy="610941"/>
                <a:chOff x="4749113" y="2300039"/>
                <a:chExt cx="3293249" cy="610941"/>
              </a:xfrm>
            </p:grpSpPr>
            <p:pic>
              <p:nvPicPr>
                <p:cNvPr id="22562" name="Picture 22">
                  <a:extLst>
                    <a:ext uri="{FF2B5EF4-FFF2-40B4-BE49-F238E27FC236}">
                      <a16:creationId xmlns:a16="http://schemas.microsoft.com/office/drawing/2014/main" id="{73BC20ED-9AF0-440A-94AD-9C289493420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b="49854"/>
                <a:stretch>
                  <a:fillRect/>
                </a:stretch>
              </p:blipFill>
              <p:spPr bwMode="auto">
                <a:xfrm>
                  <a:off x="4749113" y="2300039"/>
                  <a:ext cx="2603158" cy="60791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2563" name="Picture 23">
                  <a:extLst>
                    <a:ext uri="{FF2B5EF4-FFF2-40B4-BE49-F238E27FC236}">
                      <a16:creationId xmlns:a16="http://schemas.microsoft.com/office/drawing/2014/main" id="{AC843127-95AD-46D7-842B-041C96E1A43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r="76424" b="49603"/>
                <a:stretch>
                  <a:fillRect/>
                </a:stretch>
              </p:blipFill>
              <p:spPr bwMode="auto">
                <a:xfrm>
                  <a:off x="7428642" y="2300039"/>
                  <a:ext cx="613720" cy="61094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2F099BA2-3951-4E15-A568-FD7F32FC8EF0}"/>
              </a:ext>
            </a:extLst>
          </p:cNvPr>
          <p:cNvGrpSpPr>
            <a:grpSpLocks/>
          </p:cNvGrpSpPr>
          <p:nvPr/>
        </p:nvGrpSpPr>
        <p:grpSpPr bwMode="auto">
          <a:xfrm>
            <a:off x="4872038" y="2009775"/>
            <a:ext cx="2085975" cy="3305175"/>
            <a:chOff x="5462228" y="2096427"/>
            <a:chExt cx="1989824" cy="3152175"/>
          </a:xfrm>
        </p:grpSpPr>
        <p:sp>
          <p:nvSpPr>
            <p:cNvPr id="16" name="Rounded Rectangle 15">
              <a:extLst>
                <a:ext uri="{FF2B5EF4-FFF2-40B4-BE49-F238E27FC236}">
                  <a16:creationId xmlns:a16="http://schemas.microsoft.com/office/drawing/2014/main" id="{73E45B90-19C3-4505-A67C-C34872E8EBB4}"/>
                </a:ext>
              </a:extLst>
            </p:cNvPr>
            <p:cNvSpPr/>
            <p:nvPr/>
          </p:nvSpPr>
          <p:spPr>
            <a:xfrm>
              <a:off x="5462228" y="2096427"/>
              <a:ext cx="1989824" cy="3152175"/>
            </a:xfrm>
            <a:prstGeom prst="roundRect">
              <a:avLst>
                <a:gd name="adj" fmla="val 3975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grpSp>
          <p:nvGrpSpPr>
            <p:cNvPr id="22554" name="Group 13">
              <a:extLst>
                <a:ext uri="{FF2B5EF4-FFF2-40B4-BE49-F238E27FC236}">
                  <a16:creationId xmlns:a16="http://schemas.microsoft.com/office/drawing/2014/main" id="{8D6D21A3-C8BF-468B-B511-12469D97527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519120" y="2159611"/>
              <a:ext cx="1932932" cy="3030410"/>
              <a:chOff x="4779727" y="1925187"/>
              <a:chExt cx="2090630" cy="3277648"/>
            </a:xfrm>
          </p:grpSpPr>
          <p:pic>
            <p:nvPicPr>
              <p:cNvPr id="22555" name="Picture 31">
                <a:extLst>
                  <a:ext uri="{FF2B5EF4-FFF2-40B4-BE49-F238E27FC236}">
                    <a16:creationId xmlns:a16="http://schemas.microsoft.com/office/drawing/2014/main" id="{8DBC4F00-8FFE-404C-87B5-88A05E89E7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24911"/>
              <a:stretch>
                <a:fillRect/>
              </a:stretch>
            </p:blipFill>
            <p:spPr bwMode="auto">
              <a:xfrm>
                <a:off x="4779728" y="1925187"/>
                <a:ext cx="2057677" cy="1276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2556" name="Picture 29">
                <a:extLst>
                  <a:ext uri="{FF2B5EF4-FFF2-40B4-BE49-F238E27FC236}">
                    <a16:creationId xmlns:a16="http://schemas.microsoft.com/office/drawing/2014/main" id="{2706ED25-03A7-4C50-88DF-B7AD1A4BE8E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23709" b="49854"/>
              <a:stretch>
                <a:fillRect/>
              </a:stretch>
            </p:blipFill>
            <p:spPr bwMode="auto">
              <a:xfrm>
                <a:off x="4779728" y="3244034"/>
                <a:ext cx="2090629" cy="6399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2557" name="Picture 33">
                <a:extLst>
                  <a:ext uri="{FF2B5EF4-FFF2-40B4-BE49-F238E27FC236}">
                    <a16:creationId xmlns:a16="http://schemas.microsoft.com/office/drawing/2014/main" id="{AA54AF71-E19D-4A52-AF3F-5C8683C6DD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24911"/>
              <a:stretch>
                <a:fillRect/>
              </a:stretch>
            </p:blipFill>
            <p:spPr bwMode="auto">
              <a:xfrm>
                <a:off x="4779727" y="3926670"/>
                <a:ext cx="2057677" cy="1276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BF988505-8059-42F0-BABD-6DCA4DE45C23}"/>
              </a:ext>
            </a:extLst>
          </p:cNvPr>
          <p:cNvGrpSpPr>
            <a:grpSpLocks/>
          </p:cNvGrpSpPr>
          <p:nvPr/>
        </p:nvGrpSpPr>
        <p:grpSpPr bwMode="auto">
          <a:xfrm>
            <a:off x="906463" y="5470525"/>
            <a:ext cx="6051550" cy="519113"/>
            <a:chOff x="1682422" y="5382796"/>
            <a:chExt cx="5769630" cy="495765"/>
          </a:xfrm>
        </p:grpSpPr>
        <p:sp>
          <p:nvSpPr>
            <p:cNvPr id="18" name="Rounded Rectangle 17">
              <a:extLst>
                <a:ext uri="{FF2B5EF4-FFF2-40B4-BE49-F238E27FC236}">
                  <a16:creationId xmlns:a16="http://schemas.microsoft.com/office/drawing/2014/main" id="{EB9E8AA0-F06E-4590-93BC-46515D2C6D62}"/>
                </a:ext>
              </a:extLst>
            </p:cNvPr>
            <p:cNvSpPr/>
            <p:nvPr/>
          </p:nvSpPr>
          <p:spPr>
            <a:xfrm>
              <a:off x="1682422" y="5382796"/>
              <a:ext cx="5769630" cy="495765"/>
            </a:xfrm>
            <a:prstGeom prst="roundRect">
              <a:avLst>
                <a:gd name="adj" fmla="val 3975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grpSp>
          <p:nvGrpSpPr>
            <p:cNvPr id="22547" name="Group 20">
              <a:extLst>
                <a:ext uri="{FF2B5EF4-FFF2-40B4-BE49-F238E27FC236}">
                  <a16:creationId xmlns:a16="http://schemas.microsoft.com/office/drawing/2014/main" id="{1C7F4E6E-0EEB-49B7-A5E6-B28B1A4FA7D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46039" y="5464240"/>
              <a:ext cx="5660737" cy="363665"/>
              <a:chOff x="839809" y="5635741"/>
              <a:chExt cx="6071737" cy="390069"/>
            </a:xfrm>
          </p:grpSpPr>
          <p:grpSp>
            <p:nvGrpSpPr>
              <p:cNvPr id="22548" name="Group 18">
                <a:extLst>
                  <a:ext uri="{FF2B5EF4-FFF2-40B4-BE49-F238E27FC236}">
                    <a16:creationId xmlns:a16="http://schemas.microsoft.com/office/drawing/2014/main" id="{76A9AE47-3617-4DC0-AF26-3A79754A4BB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9809" y="5635741"/>
                <a:ext cx="3213207" cy="382838"/>
                <a:chOff x="839809" y="5358712"/>
                <a:chExt cx="5538345" cy="659867"/>
              </a:xfrm>
            </p:grpSpPr>
            <p:pic>
              <p:nvPicPr>
                <p:cNvPr id="22551" name="Picture 43">
                  <a:extLst>
                    <a:ext uri="{FF2B5EF4-FFF2-40B4-BE49-F238E27FC236}">
                      <a16:creationId xmlns:a16="http://schemas.microsoft.com/office/drawing/2014/main" id="{065D04D5-1E9B-4616-BB12-4D345D5927F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b="49269"/>
                <a:stretch>
                  <a:fillRect/>
                </a:stretch>
              </p:blipFill>
              <p:spPr bwMode="auto">
                <a:xfrm>
                  <a:off x="839809" y="5371176"/>
                  <a:ext cx="2740340" cy="64740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2552" name="Picture 45">
                  <a:extLst>
                    <a:ext uri="{FF2B5EF4-FFF2-40B4-BE49-F238E27FC236}">
                      <a16:creationId xmlns:a16="http://schemas.microsoft.com/office/drawing/2014/main" id="{0FBD7A93-EDCB-4575-9287-8E90C32DC06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49265"/>
                <a:stretch>
                  <a:fillRect/>
                </a:stretch>
              </p:blipFill>
              <p:spPr bwMode="auto">
                <a:xfrm>
                  <a:off x="3637814" y="5358712"/>
                  <a:ext cx="2740340" cy="64746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22549" name="Picture 48">
                <a:extLst>
                  <a:ext uri="{FF2B5EF4-FFF2-40B4-BE49-F238E27FC236}">
                    <a16:creationId xmlns:a16="http://schemas.microsoft.com/office/drawing/2014/main" id="{9CF2710C-D60B-4E5C-AAE8-502A06A348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49269"/>
              <a:stretch>
                <a:fillRect/>
              </a:stretch>
            </p:blipFill>
            <p:spPr bwMode="auto">
              <a:xfrm>
                <a:off x="4086471" y="5650203"/>
                <a:ext cx="1589876" cy="3756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2550" name="Picture 49">
                <a:extLst>
                  <a:ext uri="{FF2B5EF4-FFF2-40B4-BE49-F238E27FC236}">
                    <a16:creationId xmlns:a16="http://schemas.microsoft.com/office/drawing/2014/main" id="{CBD8B8C4-8DA7-4BC6-932E-9C859786B41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49265" r="24413"/>
              <a:stretch>
                <a:fillRect/>
              </a:stretch>
            </p:blipFill>
            <p:spPr bwMode="auto">
              <a:xfrm>
                <a:off x="5709802" y="5642972"/>
                <a:ext cx="1201744" cy="3756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E2485C13-A280-42E7-A699-D721EEDDCF41}"/>
              </a:ext>
            </a:extLst>
          </p:cNvPr>
          <p:cNvGrpSpPr>
            <a:grpSpLocks/>
          </p:cNvGrpSpPr>
          <p:nvPr/>
        </p:nvGrpSpPr>
        <p:grpSpPr bwMode="auto">
          <a:xfrm>
            <a:off x="906463" y="4243388"/>
            <a:ext cx="3800475" cy="1071562"/>
            <a:chOff x="1701734" y="4227119"/>
            <a:chExt cx="3622767" cy="1021484"/>
          </a:xfrm>
        </p:grpSpPr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id="{FBF6DFF4-06D3-4312-A579-3CA855A1052B}"/>
                </a:ext>
              </a:extLst>
            </p:cNvPr>
            <p:cNvSpPr/>
            <p:nvPr/>
          </p:nvSpPr>
          <p:spPr>
            <a:xfrm>
              <a:off x="1701734" y="4227119"/>
              <a:ext cx="3622767" cy="1021484"/>
            </a:xfrm>
            <a:prstGeom prst="roundRect">
              <a:avLst>
                <a:gd name="adj" fmla="val 3975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grpSp>
          <p:nvGrpSpPr>
            <p:cNvPr id="22540" name="Group 25">
              <a:extLst>
                <a:ext uri="{FF2B5EF4-FFF2-40B4-BE49-F238E27FC236}">
                  <a16:creationId xmlns:a16="http://schemas.microsoft.com/office/drawing/2014/main" id="{0E74C226-5EC8-4EF8-BA05-250AF17D06F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62738" y="4278806"/>
              <a:ext cx="3498869" cy="932069"/>
              <a:chOff x="839809" y="4108897"/>
              <a:chExt cx="3732191" cy="994224"/>
            </a:xfrm>
          </p:grpSpPr>
          <p:grpSp>
            <p:nvGrpSpPr>
              <p:cNvPr id="22541" name="Group 51">
                <a:extLst>
                  <a:ext uri="{FF2B5EF4-FFF2-40B4-BE49-F238E27FC236}">
                    <a16:creationId xmlns:a16="http://schemas.microsoft.com/office/drawing/2014/main" id="{B9AAB270-E164-4E50-9828-6095DC33AED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9809" y="4108897"/>
                <a:ext cx="3732191" cy="472178"/>
                <a:chOff x="839809" y="5358712"/>
                <a:chExt cx="5215727" cy="659867"/>
              </a:xfrm>
            </p:grpSpPr>
            <p:pic>
              <p:nvPicPr>
                <p:cNvPr id="22544" name="Picture 54">
                  <a:extLst>
                    <a:ext uri="{FF2B5EF4-FFF2-40B4-BE49-F238E27FC236}">
                      <a16:creationId xmlns:a16="http://schemas.microsoft.com/office/drawing/2014/main" id="{83462F0F-5BA8-447C-A53F-3886B99245A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b="49269"/>
                <a:stretch>
                  <a:fillRect/>
                </a:stretch>
              </p:blipFill>
              <p:spPr bwMode="auto">
                <a:xfrm>
                  <a:off x="839809" y="5371176"/>
                  <a:ext cx="2740340" cy="64740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2545" name="Picture 55">
                  <a:extLst>
                    <a:ext uri="{FF2B5EF4-FFF2-40B4-BE49-F238E27FC236}">
                      <a16:creationId xmlns:a16="http://schemas.microsoft.com/office/drawing/2014/main" id="{C08A2691-D566-44B1-AF36-01B14FAEC98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49265" r="11774"/>
                <a:stretch>
                  <a:fillRect/>
                </a:stretch>
              </p:blipFill>
              <p:spPr bwMode="auto">
                <a:xfrm>
                  <a:off x="3637814" y="5358712"/>
                  <a:ext cx="2417722" cy="64746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22542" name="Picture 52">
                <a:extLst>
                  <a:ext uri="{FF2B5EF4-FFF2-40B4-BE49-F238E27FC236}">
                    <a16:creationId xmlns:a16="http://schemas.microsoft.com/office/drawing/2014/main" id="{E92C0C37-1636-4C99-B572-B4CE44D78A8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49269"/>
              <a:stretch>
                <a:fillRect/>
              </a:stretch>
            </p:blipFill>
            <p:spPr bwMode="auto">
              <a:xfrm>
                <a:off x="839809" y="4639862"/>
                <a:ext cx="1960891" cy="463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2543" name="Picture 53">
                <a:extLst>
                  <a:ext uri="{FF2B5EF4-FFF2-40B4-BE49-F238E27FC236}">
                    <a16:creationId xmlns:a16="http://schemas.microsoft.com/office/drawing/2014/main" id="{E0CF74F3-13CF-4AD7-95C7-697F983C04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49265" r="11774"/>
              <a:stretch>
                <a:fillRect/>
              </a:stretch>
            </p:blipFill>
            <p:spPr bwMode="auto">
              <a:xfrm>
                <a:off x="2841962" y="4630943"/>
                <a:ext cx="1730037" cy="4633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22537" name="Picture 66">
            <a:extLst>
              <a:ext uri="{FF2B5EF4-FFF2-40B4-BE49-F238E27FC236}">
                <a16:creationId xmlns:a16="http://schemas.microsoft.com/office/drawing/2014/main" id="{EE9C65C7-3614-45C7-AF83-EF435A62684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1363" y="2011363"/>
            <a:ext cx="1163637" cy="397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Whole Class">
            <a:extLst>
              <a:ext uri="{FF2B5EF4-FFF2-40B4-BE49-F238E27FC236}">
                <a16:creationId xmlns:a16="http://schemas.microsoft.com/office/drawing/2014/main" id="{EFAACA78-C221-4C67-98E7-B781C991EE5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15C46148-E368-4277-AA71-F1EEED54977C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DA893DF0-5097-4679-A66B-A9572292BD85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3556" name="Title 1">
            <a:extLst>
              <a:ext uri="{FF2B5EF4-FFF2-40B4-BE49-F238E27FC236}">
                <a16:creationId xmlns:a16="http://schemas.microsoft.com/office/drawing/2014/main" id="{7221FCA6-E2CB-4E18-A259-B67BE8DC2663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</a:rPr>
              <a:t>Success Criteria</a:t>
            </a:r>
          </a:p>
        </p:txBody>
      </p:sp>
      <p:sp>
        <p:nvSpPr>
          <p:cNvPr id="23557" name="Title 1">
            <a:extLst>
              <a:ext uri="{FF2B5EF4-FFF2-40B4-BE49-F238E27FC236}">
                <a16:creationId xmlns:a16="http://schemas.microsoft.com/office/drawing/2014/main" id="{F6274D4D-88AC-4CBA-81F0-22854CA3402E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</a:rPr>
              <a:t>Aim</a:t>
            </a:r>
          </a:p>
        </p:txBody>
      </p:sp>
      <p:sp>
        <p:nvSpPr>
          <p:cNvPr id="23558" name="Content Placeholder 15">
            <a:extLst>
              <a:ext uri="{FF2B5EF4-FFF2-40B4-BE49-F238E27FC236}">
                <a16:creationId xmlns:a16="http://schemas.microsoft.com/office/drawing/2014/main" id="{774DDF22-09C8-4E76-A53A-DBB9642919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>
                <a:solidFill>
                  <a:schemeClr val="tx1"/>
                </a:solidFill>
              </a:rPr>
              <a:t>To make arrays.</a:t>
            </a:r>
          </a:p>
        </p:txBody>
      </p:sp>
      <p:sp>
        <p:nvSpPr>
          <p:cNvPr id="23559" name="Content Placeholder 15">
            <a:extLst>
              <a:ext uri="{FF2B5EF4-FFF2-40B4-BE49-F238E27FC236}">
                <a16:creationId xmlns:a16="http://schemas.microsoft.com/office/drawing/2014/main" id="{79A52FD3-EB00-41A9-8A2F-6107AEB9114B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r>
              <a:rPr lang="en-GB" altLang="en-US">
                <a:solidFill>
                  <a:schemeClr val="tx1"/>
                </a:solidFill>
              </a:rPr>
              <a:t>I can group objects in twos, fives and tens. </a:t>
            </a:r>
          </a:p>
          <a:p>
            <a:r>
              <a:rPr lang="en-GB" altLang="en-US">
                <a:solidFill>
                  <a:schemeClr val="tx1"/>
                </a:solidFill>
              </a:rPr>
              <a:t>I can make an array from a context.</a:t>
            </a:r>
          </a:p>
          <a:p>
            <a:r>
              <a:rPr lang="en-GB" altLang="en-US">
                <a:solidFill>
                  <a:schemeClr val="tx1"/>
                </a:solidFill>
              </a:rPr>
              <a:t>I can make a context from an array.</a:t>
            </a:r>
          </a:p>
        </p:txBody>
      </p:sp>
      <p:pic>
        <p:nvPicPr>
          <p:cNvPr id="23560" name="Picture 1">
            <a:extLst>
              <a:ext uri="{FF2B5EF4-FFF2-40B4-BE49-F238E27FC236}">
                <a16:creationId xmlns:a16="http://schemas.microsoft.com/office/drawing/2014/main" id="{0CF85E23-14E2-4B38-B3F0-0CBE6A7983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1672</TotalTime>
  <Words>382</Words>
  <Application>Microsoft Office PowerPoint</Application>
  <PresentationFormat>On-screen Show (4:3)</PresentationFormat>
  <Paragraphs>56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Sassoon Infant Md</vt:lpstr>
      <vt:lpstr>Tuffy</vt:lpstr>
      <vt:lpstr>Sassoon Infant Rg</vt:lpstr>
      <vt:lpstr>Arial</vt:lpstr>
      <vt:lpstr>Twinkl</vt:lpstr>
      <vt:lpstr>Office Theme</vt:lpstr>
      <vt:lpstr>Maths</vt:lpstr>
      <vt:lpstr>Arrays</vt:lpstr>
      <vt:lpstr>PowerPoint Presentation</vt:lpstr>
      <vt:lpstr>Count the Marbles!</vt:lpstr>
      <vt:lpstr>Count the Marbles!</vt:lpstr>
      <vt:lpstr>Toy Shop</vt:lpstr>
      <vt:lpstr>Toy Shop</vt:lpstr>
      <vt:lpstr>Arrays</vt:lpstr>
      <vt:lpstr>Arrays</vt:lpstr>
      <vt:lpstr>Let’s Pretend!</vt:lpstr>
      <vt:lpstr>Let’s Pretend!</vt:lpstr>
      <vt:lpstr>Let’s Pretend!</vt:lpstr>
      <vt:lpstr>30 Cars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174</cp:revision>
  <dcterms:created xsi:type="dcterms:W3CDTF">2014-10-01T16:09:27Z</dcterms:created>
  <dcterms:modified xsi:type="dcterms:W3CDTF">2020-12-01T11:51:05Z</dcterms:modified>
</cp:coreProperties>
</file>