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73" r:id="rId3"/>
    <p:sldId id="272" r:id="rId4"/>
    <p:sldId id="271" r:id="rId5"/>
    <p:sldId id="264" r:id="rId6"/>
    <p:sldId id="265" r:id="rId7"/>
    <p:sldId id="262" r:id="rId8"/>
    <p:sldId id="261" r:id="rId9"/>
    <p:sldId id="266" r:id="rId10"/>
    <p:sldId id="260" r:id="rId11"/>
    <p:sldId id="268" r:id="rId12"/>
    <p:sldId id="267" r:id="rId13"/>
    <p:sldId id="270" r:id="rId14"/>
    <p:sldId id="269" r:id="rId15"/>
  </p:sldIdLst>
  <p:sldSz cx="9144000" cy="6858000" type="screen4x3"/>
  <p:notesSz cx="6858000" cy="9144000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83" d="100"/>
          <a:sy n="83" d="100"/>
        </p:scale>
        <p:origin x="1450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62BC90-2369-4A13-98A6-761861741549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908D7-3B88-45AB-8116-A93F465BCB1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303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36C742-6A01-46EA-BE9C-D14E87EF48EE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D81A9-D209-42A9-8C04-BBD8209E316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9333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F4EB31-3F27-446B-9820-13C4D8F33260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B84798-7F1B-436A-A562-F8C4FF0C40C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4082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DF13EEB-46BA-4024-8B2E-F4BBB5170D52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E267AD-7116-47F4-B869-7F247C23FBE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12542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31A2B3-56D7-49B7-86FA-5E40B1B5937B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65F851-3733-4DCF-90EE-996DEB32A1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9201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ED55E9-B9DB-411A-A582-DB1294AA37C3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F9104C-49A0-437C-B64E-4350D6AE7D0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59954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94574C-0EDB-4A0B-8D7E-D3A2B6A5DAEA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5794E-6E42-4B58-A4DF-D70EF5B275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5731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2257CDA-123F-4AFB-B3E9-4FCD9775644B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AAAFD9-B7D5-4098-B855-1825D6B4149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9015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31DB5C-E9D7-49C1-A6CA-9C040A04EBDC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79F07E-4E58-454D-9980-81B61F7D5F3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8725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A9087C-E123-429A-B3A9-B950A74DFE43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AACE75-6886-40A5-AA31-039A5B613B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3649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812CBC-FFAE-49B9-AB60-FD9BA4829B27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59A0A-DAED-4F6D-85E5-AB0FB8D9779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7790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33A6C9B-4835-4224-88D1-1B90C2B7B5A8}" type="datetime1">
              <a:rPr lang="en-GB" altLang="en-US"/>
              <a:pPr/>
              <a:t>14/05/2020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1EA32AC-4B98-42AE-923F-83C1DF5F0D0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0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9.png"/><Relationship Id="rId5" Type="http://schemas.openxmlformats.org/officeDocument/2006/relationships/image" Target="../media/image2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2.png"/><Relationship Id="rId7" Type="http://schemas.openxmlformats.org/officeDocument/2006/relationships/image" Target="../media/image4.png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9.png"/><Relationship Id="rId4" Type="http://schemas.openxmlformats.org/officeDocument/2006/relationships/image" Target="../media/image1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3.png"/><Relationship Id="rId7" Type="http://schemas.openxmlformats.org/officeDocument/2006/relationships/image" Target="../media/image4.png"/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audio" Target="../media/audio5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9.png"/><Relationship Id="rId2" Type="http://schemas.openxmlformats.org/officeDocument/2006/relationships/audio" Target="../media/audio6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7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8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3196">
            <a:off x="5202238" y="-36513"/>
            <a:ext cx="2819400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2465388"/>
            <a:ext cx="2017712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538288"/>
            <a:ext cx="2536825" cy="185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2924175"/>
            <a:ext cx="1098550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42875">
            <a:off x="5873750" y="2419350"/>
            <a:ext cx="17526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2746375"/>
            <a:ext cx="1600200" cy="157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00" y="3122613"/>
            <a:ext cx="89058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3" name="TextBox 17"/>
          <p:cNvSpPr txBox="1">
            <a:spLocks noChangeArrowheads="1"/>
          </p:cNvSpPr>
          <p:nvPr/>
        </p:nvSpPr>
        <p:spPr bwMode="auto">
          <a:xfrm>
            <a:off x="0" y="-188913"/>
            <a:ext cx="9093200" cy="156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9600">
                <a:solidFill>
                  <a:srgbClr val="FFFF00"/>
                </a:solidFill>
                <a:latin typeface="Calibri" panose="020F0502020204030204" pitchFamily="34" charset="0"/>
              </a:rPr>
              <a:t>Handa’s Suprise</a:t>
            </a:r>
          </a:p>
        </p:txBody>
      </p:sp>
      <p:sp>
        <p:nvSpPr>
          <p:cNvPr id="13324" name="TextBox 18"/>
          <p:cNvSpPr txBox="1">
            <a:spLocks noChangeArrowheads="1"/>
          </p:cNvSpPr>
          <p:nvPr/>
        </p:nvSpPr>
        <p:spPr bwMode="auto">
          <a:xfrm>
            <a:off x="0" y="995363"/>
            <a:ext cx="920273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Eileen Brown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3196">
            <a:off x="5202238" y="-36513"/>
            <a:ext cx="2819400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2465388"/>
            <a:ext cx="2017712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275" y="1379538"/>
            <a:ext cx="2536825" cy="185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2924175"/>
            <a:ext cx="1098550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42875">
            <a:off x="5873750" y="2419350"/>
            <a:ext cx="17526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2746375"/>
            <a:ext cx="1600200" cy="157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00" y="3122613"/>
            <a:ext cx="89058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7" name="TextBox 16"/>
          <p:cNvSpPr txBox="1">
            <a:spLocks noChangeArrowheads="1"/>
          </p:cNvSpPr>
          <p:nvPr/>
        </p:nvSpPr>
        <p:spPr bwMode="auto">
          <a:xfrm>
            <a:off x="0" y="0"/>
            <a:ext cx="90932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Handa put seven delicious fruits in a basket for her friend Akeyo,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0" y="-36513"/>
            <a:ext cx="9202738" cy="6894513"/>
            <a:chOff x="0" y="-36846"/>
            <a:chExt cx="9202622" cy="6894846"/>
          </a:xfrm>
        </p:grpSpPr>
        <p:pic>
          <p:nvPicPr>
            <p:cNvPr id="15365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67000"/>
              <a:ext cx="9202622" cy="4191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6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393196">
              <a:off x="5202745" y="-36846"/>
              <a:ext cx="2818672" cy="4364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7" name="Pictur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4164" y="2464737"/>
              <a:ext cx="2017462" cy="1603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8" name="Picture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9155" y="1380083"/>
              <a:ext cx="2537510" cy="1852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9" name="Picture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2047" y="2924836"/>
              <a:ext cx="1099157" cy="1400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0" name="Picture 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9442875">
              <a:off x="5873051" y="2419767"/>
              <a:ext cx="1752600" cy="1631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1" name="Picture 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1204" y="2746937"/>
              <a:ext cx="1600200" cy="1578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2" name="Picture 1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6665" y="3123388"/>
              <a:ext cx="890135" cy="944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364" name="TextBox 16"/>
          <p:cNvSpPr txBox="1">
            <a:spLocks noChangeArrowheads="1"/>
          </p:cNvSpPr>
          <p:nvPr/>
        </p:nvSpPr>
        <p:spPr bwMode="auto">
          <a:xfrm>
            <a:off x="0" y="0"/>
            <a:ext cx="9093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I wonder which fruit she’ll like best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87513" y="914400"/>
            <a:ext cx="2443162" cy="281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3196">
            <a:off x="5202238" y="-36513"/>
            <a:ext cx="2819400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2465388"/>
            <a:ext cx="2017712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275" y="1379538"/>
            <a:ext cx="2536825" cy="185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2924175"/>
            <a:ext cx="1098550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42875">
            <a:off x="5873750" y="2419350"/>
            <a:ext cx="17526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2746375"/>
            <a:ext cx="1600200" cy="157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00" y="3122613"/>
            <a:ext cx="89058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6" name="TextBox 15"/>
          <p:cNvSpPr txBox="1">
            <a:spLocks noChangeArrowheads="1"/>
          </p:cNvSpPr>
          <p:nvPr/>
        </p:nvSpPr>
        <p:spPr bwMode="auto">
          <a:xfrm>
            <a:off x="0" y="0"/>
            <a:ext cx="9093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Will she like the soft  yellow banana</a:t>
            </a:r>
            <a:r>
              <a:rPr lang="en-US" altLang="en-US" sz="4400">
                <a:latin typeface="Calibri" panose="020F0502020204030204" pitchFamily="34" charset="0"/>
              </a:rPr>
              <a:t>…</a:t>
            </a:r>
            <a:endParaRPr lang="en-GB" altLang="en-US" sz="44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ound Effect - Monke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438150"/>
            <a:ext cx="3810000" cy="537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3196">
            <a:off x="5202238" y="-36513"/>
            <a:ext cx="2819400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2465388"/>
            <a:ext cx="2017712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2924175"/>
            <a:ext cx="1098550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42875">
            <a:off x="5873750" y="2419350"/>
            <a:ext cx="17526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2746375"/>
            <a:ext cx="1600200" cy="157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00" y="3122613"/>
            <a:ext cx="89058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TextBox 15"/>
          <p:cNvSpPr txBox="1">
            <a:spLocks noChangeArrowheads="1"/>
          </p:cNvSpPr>
          <p:nvPr/>
        </p:nvSpPr>
        <p:spPr bwMode="auto">
          <a:xfrm>
            <a:off x="0" y="0"/>
            <a:ext cx="9093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4400">
                <a:latin typeface="Calibri" panose="020F0502020204030204" pitchFamily="34" charset="0"/>
              </a:rPr>
              <a:t>O</a:t>
            </a:r>
            <a:r>
              <a:rPr lang="en-GB" altLang="en-US" sz="4400">
                <a:latin typeface="Calibri" panose="020F0502020204030204" pitchFamily="34" charset="0"/>
              </a:rPr>
              <a:t>r the sweet-smelling guava?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irdfl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4325" y="788988"/>
            <a:ext cx="6297613" cy="391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3196">
            <a:off x="5202238" y="-36513"/>
            <a:ext cx="2819400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2465388"/>
            <a:ext cx="2017712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42875">
            <a:off x="5873750" y="2419350"/>
            <a:ext cx="17526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2746375"/>
            <a:ext cx="1600200" cy="157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00" y="3122613"/>
            <a:ext cx="89058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TextBox 15"/>
          <p:cNvSpPr txBox="1">
            <a:spLocks noChangeArrowheads="1"/>
          </p:cNvSpPr>
          <p:nvPr/>
        </p:nvSpPr>
        <p:spPr bwMode="auto">
          <a:xfrm>
            <a:off x="0" y="0"/>
            <a:ext cx="9093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Will she like the round juicy orange</a:t>
            </a:r>
            <a:r>
              <a:rPr lang="en-US" altLang="en-US" sz="4400">
                <a:latin typeface="Calibri" panose="020F0502020204030204" pitchFamily="34" charset="0"/>
              </a:rPr>
              <a:t>…</a:t>
            </a:r>
            <a:endParaRPr lang="en-GB" altLang="en-US" sz="44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eb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0350" y="-1588"/>
            <a:ext cx="8426450" cy="493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3196">
            <a:off x="5202238" y="-36513"/>
            <a:ext cx="2819400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2465388"/>
            <a:ext cx="2017712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42875">
            <a:off x="5873750" y="2419350"/>
            <a:ext cx="17526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00" y="3122613"/>
            <a:ext cx="89058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5" name="TextBox 14"/>
          <p:cNvSpPr txBox="1">
            <a:spLocks noChangeArrowheads="1"/>
          </p:cNvSpPr>
          <p:nvPr/>
        </p:nvSpPr>
        <p:spPr bwMode="auto">
          <a:xfrm>
            <a:off x="0" y="0"/>
            <a:ext cx="9093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Or the ripe red mango?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ound Effect - Elephant 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1675" y="0"/>
            <a:ext cx="5029200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93196">
            <a:off x="5202238" y="-36513"/>
            <a:ext cx="2819400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42875">
            <a:off x="5873750" y="2419350"/>
            <a:ext cx="17526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00" y="3122613"/>
            <a:ext cx="89058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TextBox 14"/>
          <p:cNvSpPr txBox="1">
            <a:spLocks noChangeArrowheads="1"/>
          </p:cNvSpPr>
          <p:nvPr/>
        </p:nvSpPr>
        <p:spPr bwMode="auto">
          <a:xfrm>
            <a:off x="-457200" y="0"/>
            <a:ext cx="1037431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Will she like the spiky leaved pineapple</a:t>
            </a:r>
            <a:r>
              <a:rPr lang="en-US" altLang="en-US" sz="4400">
                <a:latin typeface="Calibri" panose="020F0502020204030204" pitchFamily="34" charset="0"/>
              </a:rPr>
              <a:t>…</a:t>
            </a:r>
            <a:endParaRPr lang="en-GB" altLang="en-US" sz="44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lurpi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xit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0"/>
            <a:ext cx="3863975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42875">
            <a:off x="5873750" y="2419350"/>
            <a:ext cx="17526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00" y="3122613"/>
            <a:ext cx="89058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TextBox 15"/>
          <p:cNvSpPr txBox="1">
            <a:spLocks noChangeArrowheads="1"/>
          </p:cNvSpPr>
          <p:nvPr/>
        </p:nvSpPr>
        <p:spPr bwMode="auto">
          <a:xfrm>
            <a:off x="0" y="0"/>
            <a:ext cx="9093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The creamy green avocado?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allo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0875" y="587375"/>
            <a:ext cx="3322638" cy="311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00" y="3122613"/>
            <a:ext cx="890588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Box 13"/>
          <p:cNvSpPr txBox="1">
            <a:spLocks noChangeArrowheads="1"/>
          </p:cNvSpPr>
          <p:nvPr/>
        </p:nvSpPr>
        <p:spPr bwMode="auto">
          <a:xfrm>
            <a:off x="0" y="0"/>
            <a:ext cx="9093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Or the tangy purple passion fruit?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arrot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xit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1550988"/>
            <a:ext cx="6075363" cy="530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Box 4"/>
          <p:cNvSpPr txBox="1">
            <a:spLocks noChangeArrowheads="1"/>
          </p:cNvSpPr>
          <p:nvPr/>
        </p:nvSpPr>
        <p:spPr bwMode="auto">
          <a:xfrm>
            <a:off x="0" y="0"/>
            <a:ext cx="9093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Which fruit will Akeyo like best?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7000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7714">
            <a:off x="1447800" y="1611313"/>
            <a:ext cx="19050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00" y="2306638"/>
            <a:ext cx="1676400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06486">
            <a:off x="5311775" y="1539875"/>
            <a:ext cx="19050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11683">
            <a:off x="2940050" y="1514475"/>
            <a:ext cx="1905000" cy="210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736850"/>
            <a:ext cx="16764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662238"/>
            <a:ext cx="1676400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100" y="2813050"/>
            <a:ext cx="1676400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3101975"/>
            <a:ext cx="1676400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0" y="1514475"/>
            <a:ext cx="9202738" cy="5343525"/>
            <a:chOff x="0" y="1514594"/>
            <a:chExt cx="9202622" cy="5343406"/>
          </a:xfrm>
        </p:grpSpPr>
        <p:pic>
          <p:nvPicPr>
            <p:cNvPr id="25605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67000"/>
              <a:ext cx="9202622" cy="4191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6" name="Picture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727714">
              <a:off x="1447800" y="1610831"/>
              <a:ext cx="1905000" cy="2103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7" name="Pictur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2900" y="2306661"/>
              <a:ext cx="1676400" cy="1589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8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406486">
              <a:off x="5312515" y="1539196"/>
              <a:ext cx="1905000" cy="2103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11683">
              <a:off x="2940698" y="1514594"/>
              <a:ext cx="1905000" cy="2103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0" name="Picture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2200" y="2737568"/>
              <a:ext cx="1676400" cy="1589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1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1200" y="2662342"/>
              <a:ext cx="1676400" cy="1589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2" name="Picture 2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1100" y="2812794"/>
              <a:ext cx="1676400" cy="1589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3" name="Picture 2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7100" y="3101355"/>
              <a:ext cx="1676400" cy="1589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604" name="TextBox 12"/>
          <p:cNvSpPr txBox="1">
            <a:spLocks noChangeArrowheads="1"/>
          </p:cNvSpPr>
          <p:nvPr/>
        </p:nvSpPr>
        <p:spPr bwMode="auto">
          <a:xfrm>
            <a:off x="0" y="0"/>
            <a:ext cx="90932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“Hello Akeyo”. </a:t>
            </a:r>
            <a:r>
              <a:rPr lang="en-US" altLang="en-US" sz="4400">
                <a:latin typeface="Calibri" panose="020F0502020204030204" pitchFamily="34" charset="0"/>
              </a:rPr>
              <a:t>S</a:t>
            </a:r>
            <a:r>
              <a:rPr lang="en-GB" altLang="en-US" sz="4400">
                <a:latin typeface="Calibri" panose="020F0502020204030204" pitchFamily="34" charset="0"/>
              </a:rPr>
              <a:t>aid Handa.</a:t>
            </a:r>
          </a:p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“I’ve brought you a surprise.”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3436938"/>
            <a:ext cx="10374313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45013"/>
            <a:ext cx="9202738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7714">
            <a:off x="1447800" y="3489325"/>
            <a:ext cx="19050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00" y="4184650"/>
            <a:ext cx="1676400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06486">
            <a:off x="5311775" y="3417888"/>
            <a:ext cx="19050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11683">
            <a:off x="2940050" y="3392488"/>
            <a:ext cx="1905000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614863"/>
            <a:ext cx="16764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540250"/>
            <a:ext cx="1676400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100" y="4691063"/>
            <a:ext cx="1676400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4979988"/>
            <a:ext cx="1676400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Callout 11"/>
          <p:cNvSpPr>
            <a:spLocks noChangeArrowheads="1"/>
          </p:cNvSpPr>
          <p:nvPr/>
        </p:nvSpPr>
        <p:spPr bwMode="auto">
          <a:xfrm>
            <a:off x="1371600" y="769938"/>
            <a:ext cx="6477000" cy="2667000"/>
          </a:xfrm>
          <a:prstGeom prst="wedgeEllipseCallout">
            <a:avLst>
              <a:gd name="adj1" fmla="val -54542"/>
              <a:gd name="adj2" fmla="val 67315"/>
            </a:avLst>
          </a:prstGeom>
          <a:solidFill>
            <a:schemeClr val="bg1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6600">
                <a:latin typeface="Calibri" panose="020F0502020204030204" pitchFamily="34" charset="0"/>
              </a:rPr>
              <a:t>That is a surprise!</a:t>
            </a:r>
          </a:p>
        </p:txBody>
      </p:sp>
      <p:sp>
        <p:nvSpPr>
          <p:cNvPr id="26637" name="TextBox 12"/>
          <p:cNvSpPr txBox="1">
            <a:spLocks noChangeArrowheads="1"/>
          </p:cNvSpPr>
          <p:nvPr/>
        </p:nvSpPr>
        <p:spPr bwMode="auto">
          <a:xfrm>
            <a:off x="0" y="0"/>
            <a:ext cx="90932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4400">
                <a:latin typeface="Calibri" panose="020F0502020204030204" pitchFamily="34" charset="0"/>
              </a:rPr>
              <a:t>“Tangerines!” said Handa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Oooo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104</Words>
  <Application>Microsoft Office PowerPoint</Application>
  <PresentationFormat>On-screen Show (4:3)</PresentationFormat>
  <Paragraphs>16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ＭＳ Ｐゴシック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Belinda Brigham</dc:creator>
  <cp:lastModifiedBy>Janine Nayler</cp:lastModifiedBy>
  <cp:revision>7</cp:revision>
  <dcterms:created xsi:type="dcterms:W3CDTF">2010-04-05T18:27:59Z</dcterms:created>
  <dcterms:modified xsi:type="dcterms:W3CDTF">2020-05-14T13:19:47Z</dcterms:modified>
</cp:coreProperties>
</file>