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9" r:id="rId4"/>
    <p:sldId id="268" r:id="rId5"/>
    <p:sldId id="270" r:id="rId6"/>
    <p:sldId id="271" r:id="rId7"/>
    <p:sldId id="272" r:id="rId8"/>
    <p:sldId id="267" r:id="rId9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2"/>
      <p:bold r:id="rId13"/>
    </p:embeddedFont>
    <p:embeddedFont>
      <p:font typeface="Twinkl SemiBold" pitchFamily="2" charset="0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pitchFamily="2" charset="0"/>
      <p:regular r:id="rId19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7C256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2" autoAdjust="0"/>
    <p:restoredTop sz="94660"/>
  </p:normalViewPr>
  <p:slideViewPr>
    <p:cSldViewPr snapToGrid="0">
      <p:cViewPr varScale="1">
        <p:scale>
          <a:sx n="57" d="100"/>
          <a:sy n="57" d="100"/>
        </p:scale>
        <p:origin x="1378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8124013-193E-45F1-A66A-D5E16B9A3791}" type="datetimeFigureOut">
              <a:rPr lang="en-GB"/>
              <a:pPr>
                <a:defRPr/>
              </a:pPr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F22B705-910B-4C66-8D30-E4B307836B6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6E0B1C9-D1EE-4888-8F28-0C86D987DF55}" type="datetimeFigureOut">
              <a:rPr lang="en-GB"/>
              <a:pPr>
                <a:defRPr/>
              </a:pPr>
              <a:t>18/01/2021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E84D993-577E-4979-8BA0-3F414B09491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4829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1383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3501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444043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987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4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slide" Target="slide5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slide" Target="slide6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slide" Target="slide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Am I? What Am I Made From?</a:t>
            </a:r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755650" y="15144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follow the clues to work out what object is being described and what it is made from? The objects are all things that can be recycled!</a:t>
            </a:r>
          </a:p>
        </p:txBody>
      </p:sp>
      <p:sp>
        <p:nvSpPr>
          <p:cNvPr id="9220" name="Rectangle 1"/>
          <p:cNvSpPr>
            <a:spLocks noChangeArrowheads="1"/>
          </p:cNvSpPr>
          <p:nvPr/>
        </p:nvSpPr>
        <p:spPr bwMode="auto">
          <a:xfrm>
            <a:off x="755650" y="2470150"/>
            <a:ext cx="6635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on the recycling symbol to reveal each clue!</a:t>
            </a:r>
          </a:p>
        </p:txBody>
      </p:sp>
      <p:pic>
        <p:nvPicPr>
          <p:cNvPr id="9221" name="Picture 2" descr="https://lh5.googleusercontent.com/TgCubZ2AiPdRQq7oWEPDsIDwnU4SP3BOF3ISBLcoKyqAkC3O7uGBJlHzfGg9j43Fx80LvEmpqlYdAkfzb0wCZq6Y5tGnRFZcORULwuwJPgBlloKZCaTy506SepZ-FdDtIxVHsPeeU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000" y="3200400"/>
            <a:ext cx="2921000" cy="283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val 22"/>
          <p:cNvSpPr/>
          <p:nvPr/>
        </p:nvSpPr>
        <p:spPr>
          <a:xfrm>
            <a:off x="5381625" y="1974850"/>
            <a:ext cx="2814638" cy="2816225"/>
          </a:xfrm>
          <a:prstGeom prst="ellipse">
            <a:avLst/>
          </a:prstGeom>
          <a:solidFill>
            <a:srgbClr val="87C2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b="1" dirty="0"/>
              <a:t>?</a:t>
            </a:r>
          </a:p>
        </p:txBody>
      </p:sp>
      <p:sp>
        <p:nvSpPr>
          <p:cNvPr id="10243" name="Title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Am I? What Am I Made From?</a:t>
            </a:r>
          </a:p>
        </p:txBody>
      </p:sp>
      <p:sp>
        <p:nvSpPr>
          <p:cNvPr id="3" name="text 1"/>
          <p:cNvSpPr>
            <a:spLocks noChangeArrowheads="1"/>
          </p:cNvSpPr>
          <p:nvPr/>
        </p:nvSpPr>
        <p:spPr bwMode="auto">
          <a:xfrm>
            <a:off x="1760538" y="1574800"/>
            <a:ext cx="26511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am smooth and shiny.</a:t>
            </a:r>
          </a:p>
        </p:txBody>
      </p:sp>
      <p:pic>
        <p:nvPicPr>
          <p:cNvPr id="6" name="2" descr="https://lh5.googleusercontent.com/TgCubZ2AiPdRQq7oWEPDsIDwnU4SP3BOF3ISBLcoKyqAkC3O7uGBJlHzfGg9j43Fx80LvEmpqlYdAkfzb0wCZq6Y5tGnRFZcORULwuwJPgBlloKZCaTy506SepZ-FdDtIxVHsPeeU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38" y="2306638"/>
            <a:ext cx="685800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3" descr="https://lh5.googleusercontent.com/TgCubZ2AiPdRQq7oWEPDsIDwnU4SP3BOF3ISBLcoKyqAkC3O7uGBJlHzfGg9j43Fx80LvEmpqlYdAkfzb0wCZq6Y5tGnRFZcORULwuwJPgBlloKZCaTy506SepZ-FdDtIxVHsPeeUv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3194050"/>
            <a:ext cx="684212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4" descr="https://lh5.googleusercontent.com/TgCubZ2AiPdRQq7oWEPDsIDwnU4SP3BOF3ISBLcoKyqAkC3O7uGBJlHzfGg9j43Fx80LvEmpqlYdAkfzb0wCZq6Y5tGnRFZcORULwuwJPgBlloKZCaTy506SepZ-FdDtIxVHsPeeU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38" y="4117975"/>
            <a:ext cx="685800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1" descr="https://lh5.googleusercontent.com/TgCubZ2AiPdRQq7oWEPDsIDwnU4SP3BOF3ISBLcoKyqAkC3O7uGBJlHzfGg9j43Fx80LvEmpqlYdAkfzb0wCZq6Y5tGnRFZcORULwuwJPgBlloKZCaTy506SepZ-FdDtIxVHsPeeU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38" y="1428750"/>
            <a:ext cx="685800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760538" y="2405063"/>
            <a:ext cx="33797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am usually brightly coloured.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760538" y="3341688"/>
            <a:ext cx="2725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You can crush me easily.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816100" y="4265613"/>
            <a:ext cx="25955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You can drink from me.</a:t>
            </a:r>
          </a:p>
        </p:txBody>
      </p:sp>
      <p:pic>
        <p:nvPicPr>
          <p:cNvPr id="13" name="seagull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13" y="4908550"/>
            <a:ext cx="2052637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53" name="Group 14"/>
          <p:cNvGrpSpPr>
            <a:grpSpLocks/>
          </p:cNvGrpSpPr>
          <p:nvPr/>
        </p:nvGrpSpPr>
        <p:grpSpPr bwMode="auto">
          <a:xfrm>
            <a:off x="2592388" y="5068888"/>
            <a:ext cx="2547937" cy="1020762"/>
            <a:chOff x="2592089" y="5068576"/>
            <a:chExt cx="2548429" cy="1021346"/>
          </a:xfrm>
        </p:grpSpPr>
        <p:pic>
          <p:nvPicPr>
            <p:cNvPr id="10260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592089" y="5068576"/>
              <a:ext cx="2548429" cy="1021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61" name="Rectangle 11"/>
            <p:cNvSpPr>
              <a:spLocks noChangeArrowheads="1"/>
            </p:cNvSpPr>
            <p:nvPr/>
          </p:nvSpPr>
          <p:spPr bwMode="auto">
            <a:xfrm>
              <a:off x="2892647" y="5258925"/>
              <a:ext cx="20095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Click on me to reveal the answer.</a:t>
              </a:r>
            </a:p>
          </p:txBody>
        </p:sp>
      </p:grpSp>
      <p:grpSp>
        <p:nvGrpSpPr>
          <p:cNvPr id="25" name="Group 24"/>
          <p:cNvGrpSpPr>
            <a:grpSpLocks/>
          </p:cNvGrpSpPr>
          <p:nvPr/>
        </p:nvGrpSpPr>
        <p:grpSpPr bwMode="auto">
          <a:xfrm>
            <a:off x="4483100" y="1966913"/>
            <a:ext cx="4572000" cy="3587750"/>
            <a:chOff x="4483123" y="1966509"/>
            <a:chExt cx="4572000" cy="3588880"/>
          </a:xfrm>
        </p:grpSpPr>
        <p:grpSp>
          <p:nvGrpSpPr>
            <p:cNvPr id="10256" name="answer"/>
            <p:cNvGrpSpPr>
              <a:grpSpLocks/>
            </p:cNvGrpSpPr>
            <p:nvPr/>
          </p:nvGrpSpPr>
          <p:grpSpPr bwMode="auto">
            <a:xfrm>
              <a:off x="5361421" y="1966509"/>
              <a:ext cx="2815404" cy="2815404"/>
              <a:chOff x="5361421" y="1966509"/>
              <a:chExt cx="2815404" cy="2815404"/>
            </a:xfrm>
          </p:grpSpPr>
          <p:sp>
            <p:nvSpPr>
              <p:cNvPr id="16" name="Oval 15"/>
              <p:cNvSpPr/>
              <p:nvPr/>
            </p:nvSpPr>
            <p:spPr>
              <a:xfrm>
                <a:off x="5361011" y="1966509"/>
                <a:ext cx="2816225" cy="2815523"/>
              </a:xfrm>
              <a:prstGeom prst="ellipse">
                <a:avLst/>
              </a:prstGeom>
              <a:solidFill>
                <a:srgbClr val="87C25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pic>
            <p:nvPicPr>
              <p:cNvPr id="10259" name="Picture 16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37177" y="2638752"/>
                <a:ext cx="2063892" cy="13418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0257" name="Rectangle 19"/>
            <p:cNvSpPr>
              <a:spLocks noChangeArrowheads="1"/>
            </p:cNvSpPr>
            <p:nvPr/>
          </p:nvSpPr>
          <p:spPr bwMode="auto">
            <a:xfrm>
              <a:off x="4483123" y="4909058"/>
              <a:ext cx="45720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I am a fizzy drinks can!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I am made from metal.</a:t>
              </a:r>
            </a:p>
          </p:txBody>
        </p:sp>
      </p:grpSp>
      <p:sp>
        <p:nvSpPr>
          <p:cNvPr id="28" name="Right Arrow 27">
            <a:hlinkClick r:id="rId6" action="ppaction://hlinksldjump"/>
          </p:cNvPr>
          <p:cNvSpPr/>
          <p:nvPr/>
        </p:nvSpPr>
        <p:spPr>
          <a:xfrm>
            <a:off x="7416800" y="5778500"/>
            <a:ext cx="1092200" cy="481013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Next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val 22"/>
          <p:cNvSpPr/>
          <p:nvPr/>
        </p:nvSpPr>
        <p:spPr>
          <a:xfrm>
            <a:off x="5381625" y="1974850"/>
            <a:ext cx="2814638" cy="2816225"/>
          </a:xfrm>
          <a:prstGeom prst="ellipse">
            <a:avLst/>
          </a:prstGeom>
          <a:solidFill>
            <a:srgbClr val="87C2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b="1" dirty="0"/>
              <a:t>?</a:t>
            </a:r>
          </a:p>
        </p:txBody>
      </p:sp>
      <p:sp>
        <p:nvSpPr>
          <p:cNvPr id="11267" name="Title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Am I? What Am I Made From?</a:t>
            </a:r>
          </a:p>
        </p:txBody>
      </p:sp>
      <p:sp>
        <p:nvSpPr>
          <p:cNvPr id="3" name="text 1"/>
          <p:cNvSpPr>
            <a:spLocks noChangeArrowheads="1"/>
          </p:cNvSpPr>
          <p:nvPr/>
        </p:nvSpPr>
        <p:spPr bwMode="auto">
          <a:xfrm>
            <a:off x="1760538" y="1574800"/>
            <a:ext cx="26511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am made from trees.</a:t>
            </a:r>
          </a:p>
        </p:txBody>
      </p:sp>
      <p:pic>
        <p:nvPicPr>
          <p:cNvPr id="6" name="2" descr="https://lh5.googleusercontent.com/TgCubZ2AiPdRQq7oWEPDsIDwnU4SP3BOF3ISBLcoKyqAkC3O7uGBJlHzfGg9j43Fx80LvEmpqlYdAkfzb0wCZq6Y5tGnRFZcORULwuwJPgBlloKZCaTy506SepZ-FdDtIxVHsPeeU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38" y="2306638"/>
            <a:ext cx="685800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3" descr="https://lh5.googleusercontent.com/TgCubZ2AiPdRQq7oWEPDsIDwnU4SP3BOF3ISBLcoKyqAkC3O7uGBJlHzfGg9j43Fx80LvEmpqlYdAkfzb0wCZq6Y5tGnRFZcORULwuwJPgBlloKZCaTy506SepZ-FdDtIxVHsPeeUv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3194050"/>
            <a:ext cx="684212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4" descr="https://lh5.googleusercontent.com/TgCubZ2AiPdRQq7oWEPDsIDwnU4SP3BOF3ISBLcoKyqAkC3O7uGBJlHzfGg9j43Fx80LvEmpqlYdAkfzb0wCZq6Y5tGnRFZcORULwuwJPgBlloKZCaTy506SepZ-FdDtIxVHsPeeU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38" y="4117975"/>
            <a:ext cx="685800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1" descr="https://lh5.googleusercontent.com/TgCubZ2AiPdRQq7oWEPDsIDwnU4SP3BOF3ISBLcoKyqAkC3O7uGBJlHzfGg9j43Fx80LvEmpqlYdAkfzb0wCZq6Y5tGnRFZcORULwuwJPgBlloKZCaTy506SepZ-FdDtIxVHsPeeU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38" y="1428750"/>
            <a:ext cx="685800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760538" y="2405063"/>
            <a:ext cx="2835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am stronger than paper.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760538" y="3341688"/>
            <a:ext cx="16827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contain food.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760538" y="4252913"/>
            <a:ext cx="40195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You might eat this food for breakfast.</a:t>
            </a:r>
            <a:endParaRPr lang="en-GB" altLang="en-US" sz="1000">
              <a:solidFill>
                <a:schemeClr val="tx1"/>
              </a:solidFill>
            </a:endParaRPr>
          </a:p>
        </p:txBody>
      </p:sp>
      <p:pic>
        <p:nvPicPr>
          <p:cNvPr id="13" name="seagull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13" y="4908550"/>
            <a:ext cx="2052637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77" name="Group 14"/>
          <p:cNvGrpSpPr>
            <a:grpSpLocks/>
          </p:cNvGrpSpPr>
          <p:nvPr/>
        </p:nvGrpSpPr>
        <p:grpSpPr bwMode="auto">
          <a:xfrm>
            <a:off x="2592388" y="5068888"/>
            <a:ext cx="2547937" cy="1020762"/>
            <a:chOff x="2592089" y="5068576"/>
            <a:chExt cx="2548429" cy="1021346"/>
          </a:xfrm>
        </p:grpSpPr>
        <p:pic>
          <p:nvPicPr>
            <p:cNvPr id="1128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592089" y="5068576"/>
              <a:ext cx="2548429" cy="1021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85" name="Rectangle 11"/>
            <p:cNvSpPr>
              <a:spLocks noChangeArrowheads="1"/>
            </p:cNvSpPr>
            <p:nvPr/>
          </p:nvSpPr>
          <p:spPr bwMode="auto">
            <a:xfrm>
              <a:off x="2892647" y="5258925"/>
              <a:ext cx="20095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Click on me to reveal the answer.</a:t>
              </a:r>
            </a:p>
          </p:txBody>
        </p:sp>
      </p:grpSp>
      <p:sp>
        <p:nvSpPr>
          <p:cNvPr id="28" name="Right Arrow 27">
            <a:hlinkClick r:id="rId5" action="ppaction://hlinksldjump"/>
          </p:cNvPr>
          <p:cNvSpPr/>
          <p:nvPr/>
        </p:nvSpPr>
        <p:spPr>
          <a:xfrm>
            <a:off x="7416800" y="5778500"/>
            <a:ext cx="1092200" cy="481013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Next</a:t>
            </a:r>
          </a:p>
        </p:txBody>
      </p:sp>
      <p:grpSp>
        <p:nvGrpSpPr>
          <p:cNvPr id="30" name="Group 29"/>
          <p:cNvGrpSpPr>
            <a:grpSpLocks/>
          </p:cNvGrpSpPr>
          <p:nvPr/>
        </p:nvGrpSpPr>
        <p:grpSpPr bwMode="auto">
          <a:xfrm>
            <a:off x="4483100" y="1966913"/>
            <a:ext cx="4572000" cy="3587750"/>
            <a:chOff x="4483123" y="1966509"/>
            <a:chExt cx="4572000" cy="3588880"/>
          </a:xfrm>
        </p:grpSpPr>
        <p:grpSp>
          <p:nvGrpSpPr>
            <p:cNvPr id="11280" name="Group 24"/>
            <p:cNvGrpSpPr>
              <a:grpSpLocks/>
            </p:cNvGrpSpPr>
            <p:nvPr/>
          </p:nvGrpSpPr>
          <p:grpSpPr bwMode="auto">
            <a:xfrm>
              <a:off x="4483123" y="1966509"/>
              <a:ext cx="4572000" cy="3588880"/>
              <a:chOff x="4483123" y="1966509"/>
              <a:chExt cx="4572000" cy="3588880"/>
            </a:xfrm>
          </p:grpSpPr>
          <p:sp>
            <p:nvSpPr>
              <p:cNvPr id="16" name="Oval 15"/>
              <p:cNvSpPr/>
              <p:nvPr/>
            </p:nvSpPr>
            <p:spPr>
              <a:xfrm>
                <a:off x="5361011" y="1966509"/>
                <a:ext cx="2816225" cy="2815523"/>
              </a:xfrm>
              <a:prstGeom prst="ellipse">
                <a:avLst/>
              </a:prstGeom>
              <a:solidFill>
                <a:srgbClr val="87C25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1283" name="Rectangle 19"/>
              <p:cNvSpPr>
                <a:spLocks noChangeArrowheads="1"/>
              </p:cNvSpPr>
              <p:nvPr/>
            </p:nvSpPr>
            <p:spPr bwMode="auto">
              <a:xfrm>
                <a:off x="4483123" y="4909058"/>
                <a:ext cx="4572000" cy="6463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I am a cereal box!</a:t>
                </a:r>
              </a:p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I am made from cardboard.</a:t>
                </a:r>
              </a:p>
            </p:txBody>
          </p:sp>
        </p:grpSp>
        <p:pic>
          <p:nvPicPr>
            <p:cNvPr id="11281" name="Picture 2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66004" y="2350821"/>
              <a:ext cx="1569409" cy="20629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val 22"/>
          <p:cNvSpPr/>
          <p:nvPr/>
        </p:nvSpPr>
        <p:spPr>
          <a:xfrm>
            <a:off x="5381625" y="1974850"/>
            <a:ext cx="2814638" cy="2816225"/>
          </a:xfrm>
          <a:prstGeom prst="ellipse">
            <a:avLst/>
          </a:prstGeom>
          <a:solidFill>
            <a:srgbClr val="87C2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b="1" dirty="0"/>
              <a:t>?</a:t>
            </a:r>
          </a:p>
        </p:txBody>
      </p:sp>
      <p:sp>
        <p:nvSpPr>
          <p:cNvPr id="12291" name="Title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Am I? What Am I Made From?</a:t>
            </a:r>
          </a:p>
        </p:txBody>
      </p:sp>
      <p:sp>
        <p:nvSpPr>
          <p:cNvPr id="3" name="text 1"/>
          <p:cNvSpPr>
            <a:spLocks noChangeArrowheads="1"/>
          </p:cNvSpPr>
          <p:nvPr/>
        </p:nvSpPr>
        <p:spPr bwMode="auto">
          <a:xfrm>
            <a:off x="1760538" y="1574800"/>
            <a:ext cx="32432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You can see through me.</a:t>
            </a:r>
          </a:p>
        </p:txBody>
      </p:sp>
      <p:pic>
        <p:nvPicPr>
          <p:cNvPr id="6" name="2" descr="https://lh5.googleusercontent.com/TgCubZ2AiPdRQq7oWEPDsIDwnU4SP3BOF3ISBLcoKyqAkC3O7uGBJlHzfGg9j43Fx80LvEmpqlYdAkfzb0wCZq6Y5tGnRFZcORULwuwJPgBlloKZCaTy506SepZ-FdDtIxVHsPeeU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38" y="2306638"/>
            <a:ext cx="685800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3" descr="https://lh5.googleusercontent.com/TgCubZ2AiPdRQq7oWEPDsIDwnU4SP3BOF3ISBLcoKyqAkC3O7uGBJlHzfGg9j43Fx80LvEmpqlYdAkfzb0wCZq6Y5tGnRFZcORULwuwJPgBlloKZCaTy506SepZ-FdDtIxVHsPeeUv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3194050"/>
            <a:ext cx="684212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4" descr="https://lh5.googleusercontent.com/TgCubZ2AiPdRQq7oWEPDsIDwnU4SP3BOF3ISBLcoKyqAkC3O7uGBJlHzfGg9j43Fx80LvEmpqlYdAkfzb0wCZq6Y5tGnRFZcORULwuwJPgBlloKZCaTy506SepZ-FdDtIxVHsPeeU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38" y="4117975"/>
            <a:ext cx="685800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1" descr="https://lh5.googleusercontent.com/TgCubZ2AiPdRQq7oWEPDsIDwnU4SP3BOF3ISBLcoKyqAkC3O7uGBJlHzfGg9j43Fx80LvEmpqlYdAkfzb0wCZq6Y5tGnRFZcORULwuwJPgBlloKZCaTy506SepZ-FdDtIxVHsPeeU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38" y="1428750"/>
            <a:ext cx="685800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760538" y="2405063"/>
            <a:ext cx="25542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am hard and smooth.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760538" y="3341688"/>
            <a:ext cx="1628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break easily.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816100" y="4265613"/>
            <a:ext cx="37560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sometimes contain food, like jam.</a:t>
            </a:r>
          </a:p>
        </p:txBody>
      </p:sp>
      <p:pic>
        <p:nvPicPr>
          <p:cNvPr id="13" name="seagull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13" y="4908550"/>
            <a:ext cx="2052637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301" name="Group 14"/>
          <p:cNvGrpSpPr>
            <a:grpSpLocks/>
          </p:cNvGrpSpPr>
          <p:nvPr/>
        </p:nvGrpSpPr>
        <p:grpSpPr bwMode="auto">
          <a:xfrm>
            <a:off x="2592388" y="5068888"/>
            <a:ext cx="2547937" cy="1020762"/>
            <a:chOff x="2592089" y="5068576"/>
            <a:chExt cx="2548429" cy="1021346"/>
          </a:xfrm>
        </p:grpSpPr>
        <p:pic>
          <p:nvPicPr>
            <p:cNvPr id="12308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592089" y="5068576"/>
              <a:ext cx="2548429" cy="1021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09" name="Rectangle 11"/>
            <p:cNvSpPr>
              <a:spLocks noChangeArrowheads="1"/>
            </p:cNvSpPr>
            <p:nvPr/>
          </p:nvSpPr>
          <p:spPr bwMode="auto">
            <a:xfrm>
              <a:off x="2892647" y="5258925"/>
              <a:ext cx="20095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Click on me to reveal the answer.</a:t>
              </a:r>
            </a:p>
          </p:txBody>
        </p:sp>
      </p:grpSp>
      <p:sp>
        <p:nvSpPr>
          <p:cNvPr id="28" name="Right Arrow 27">
            <a:hlinkClick r:id="rId5" action="ppaction://hlinksldjump"/>
          </p:cNvPr>
          <p:cNvSpPr/>
          <p:nvPr/>
        </p:nvSpPr>
        <p:spPr>
          <a:xfrm>
            <a:off x="7416800" y="5778500"/>
            <a:ext cx="1092200" cy="481013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Next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4483100" y="1966913"/>
            <a:ext cx="4572000" cy="3587750"/>
            <a:chOff x="4483123" y="1966509"/>
            <a:chExt cx="4572000" cy="3588880"/>
          </a:xfrm>
        </p:grpSpPr>
        <p:grpSp>
          <p:nvGrpSpPr>
            <p:cNvPr id="12304" name="Group 24"/>
            <p:cNvGrpSpPr>
              <a:grpSpLocks/>
            </p:cNvGrpSpPr>
            <p:nvPr/>
          </p:nvGrpSpPr>
          <p:grpSpPr bwMode="auto">
            <a:xfrm>
              <a:off x="4483123" y="1966509"/>
              <a:ext cx="4572000" cy="3588880"/>
              <a:chOff x="4483123" y="1966509"/>
              <a:chExt cx="4572000" cy="3588880"/>
            </a:xfrm>
          </p:grpSpPr>
          <p:sp>
            <p:nvSpPr>
              <p:cNvPr id="16" name="Oval 15"/>
              <p:cNvSpPr/>
              <p:nvPr/>
            </p:nvSpPr>
            <p:spPr>
              <a:xfrm>
                <a:off x="5361011" y="1966509"/>
                <a:ext cx="2816225" cy="2815523"/>
              </a:xfrm>
              <a:prstGeom prst="ellipse">
                <a:avLst/>
              </a:prstGeom>
              <a:solidFill>
                <a:srgbClr val="87C25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307" name="Rectangle 19"/>
              <p:cNvSpPr>
                <a:spLocks noChangeArrowheads="1"/>
              </p:cNvSpPr>
              <p:nvPr/>
            </p:nvSpPr>
            <p:spPr bwMode="auto">
              <a:xfrm>
                <a:off x="4483123" y="4909058"/>
                <a:ext cx="4572000" cy="6463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I am a jar!</a:t>
                </a:r>
              </a:p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I am made from glass.</a:t>
                </a:r>
              </a:p>
            </p:txBody>
          </p:sp>
        </p:grpSp>
        <p:pic>
          <p:nvPicPr>
            <p:cNvPr id="12305" name="Picture 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1327" y="2309713"/>
              <a:ext cx="1325473" cy="22148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val 22"/>
          <p:cNvSpPr/>
          <p:nvPr/>
        </p:nvSpPr>
        <p:spPr>
          <a:xfrm>
            <a:off x="5434013" y="1517650"/>
            <a:ext cx="2816225" cy="2816225"/>
          </a:xfrm>
          <a:prstGeom prst="ellipse">
            <a:avLst/>
          </a:prstGeom>
          <a:solidFill>
            <a:srgbClr val="87C2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b="1" dirty="0"/>
              <a:t>?</a:t>
            </a:r>
          </a:p>
        </p:txBody>
      </p:sp>
      <p:sp>
        <p:nvSpPr>
          <p:cNvPr id="13315" name="Title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Am I? What Am I Made From?</a:t>
            </a:r>
          </a:p>
        </p:txBody>
      </p:sp>
      <p:sp>
        <p:nvSpPr>
          <p:cNvPr id="3" name="text 1"/>
          <p:cNvSpPr>
            <a:spLocks noChangeArrowheads="1"/>
          </p:cNvSpPr>
          <p:nvPr/>
        </p:nvSpPr>
        <p:spPr bwMode="auto">
          <a:xfrm>
            <a:off x="1760538" y="1574800"/>
            <a:ext cx="32432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You can play games on me.</a:t>
            </a:r>
            <a:endParaRPr lang="en-GB" altLang="en-US" sz="1000">
              <a:solidFill>
                <a:schemeClr val="tx1"/>
              </a:solidFill>
            </a:endParaRPr>
          </a:p>
        </p:txBody>
      </p:sp>
      <p:pic>
        <p:nvPicPr>
          <p:cNvPr id="6" name="2" descr="https://lh5.googleusercontent.com/TgCubZ2AiPdRQq7oWEPDsIDwnU4SP3BOF3ISBLcoKyqAkC3O7uGBJlHzfGg9j43Fx80LvEmpqlYdAkfzb0wCZq6Y5tGnRFZcORULwuwJPgBlloKZCaTy506SepZ-FdDtIxVHsPeeU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38" y="2306638"/>
            <a:ext cx="685800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3" descr="https://lh5.googleusercontent.com/TgCubZ2AiPdRQq7oWEPDsIDwnU4SP3BOF3ISBLcoKyqAkC3O7uGBJlHzfGg9j43Fx80LvEmpqlYdAkfzb0wCZq6Y5tGnRFZcORULwuwJPgBlloKZCaTy506SepZ-FdDtIxVHsPeeUv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3194050"/>
            <a:ext cx="684212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4" descr="https://lh5.googleusercontent.com/TgCubZ2AiPdRQq7oWEPDsIDwnU4SP3BOF3ISBLcoKyqAkC3O7uGBJlHzfGg9j43Fx80LvEmpqlYdAkfzb0wCZq6Y5tGnRFZcORULwuwJPgBlloKZCaTy506SepZ-FdDtIxVHsPeeU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38" y="4117975"/>
            <a:ext cx="685800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1" descr="https://lh5.googleusercontent.com/TgCubZ2AiPdRQq7oWEPDsIDwnU4SP3BOF3ISBLcoKyqAkC3O7uGBJlHzfGg9j43Fx80LvEmpqlYdAkfzb0wCZq6Y5tGnRFZcORULwuwJPgBlloKZCaTy506SepZ-FdDtIxVHsPeeU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38" y="1428750"/>
            <a:ext cx="685800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760538" y="2405063"/>
            <a:ext cx="1785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have a screen.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760538" y="3341688"/>
            <a:ext cx="26050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can fit in your pocket.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816100" y="4265613"/>
            <a:ext cx="35052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You can call your friends on me.</a:t>
            </a:r>
          </a:p>
        </p:txBody>
      </p:sp>
      <p:pic>
        <p:nvPicPr>
          <p:cNvPr id="13" name="seagull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13" y="4908550"/>
            <a:ext cx="2052637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325" name="Group 14"/>
          <p:cNvGrpSpPr>
            <a:grpSpLocks/>
          </p:cNvGrpSpPr>
          <p:nvPr/>
        </p:nvGrpSpPr>
        <p:grpSpPr bwMode="auto">
          <a:xfrm>
            <a:off x="2592388" y="5068888"/>
            <a:ext cx="2547937" cy="1020762"/>
            <a:chOff x="2592089" y="5068576"/>
            <a:chExt cx="2548429" cy="1021346"/>
          </a:xfrm>
        </p:grpSpPr>
        <p:pic>
          <p:nvPicPr>
            <p:cNvPr id="13332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592089" y="5068576"/>
              <a:ext cx="2548429" cy="1021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3" name="Rectangle 11"/>
            <p:cNvSpPr>
              <a:spLocks noChangeArrowheads="1"/>
            </p:cNvSpPr>
            <p:nvPr/>
          </p:nvSpPr>
          <p:spPr bwMode="auto">
            <a:xfrm>
              <a:off x="2892647" y="5258925"/>
              <a:ext cx="20095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Click on me to reveal the answer.</a:t>
              </a:r>
            </a:p>
          </p:txBody>
        </p:sp>
      </p:grpSp>
      <p:sp>
        <p:nvSpPr>
          <p:cNvPr id="28" name="Right Arrow 27">
            <a:hlinkClick r:id="rId5" action="ppaction://hlinksldjump"/>
          </p:cNvPr>
          <p:cNvSpPr/>
          <p:nvPr/>
        </p:nvSpPr>
        <p:spPr>
          <a:xfrm>
            <a:off x="7416800" y="5778500"/>
            <a:ext cx="1092200" cy="481013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Next</a:t>
            </a:r>
          </a:p>
        </p:txBody>
      </p: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5195888" y="1519238"/>
            <a:ext cx="3355975" cy="4089400"/>
            <a:chOff x="5196469" y="1518645"/>
            <a:chExt cx="3355633" cy="4090621"/>
          </a:xfrm>
        </p:grpSpPr>
        <p:grpSp>
          <p:nvGrpSpPr>
            <p:cNvPr id="13328" name="Group 24"/>
            <p:cNvGrpSpPr>
              <a:grpSpLocks/>
            </p:cNvGrpSpPr>
            <p:nvPr/>
          </p:nvGrpSpPr>
          <p:grpSpPr bwMode="auto">
            <a:xfrm>
              <a:off x="5196469" y="1518645"/>
              <a:ext cx="3355633" cy="4090621"/>
              <a:chOff x="5091306" y="1966509"/>
              <a:chExt cx="3355633" cy="4090621"/>
            </a:xfrm>
          </p:grpSpPr>
          <p:sp>
            <p:nvSpPr>
              <p:cNvPr id="16" name="Oval 15"/>
              <p:cNvSpPr/>
              <p:nvPr/>
            </p:nvSpPr>
            <p:spPr>
              <a:xfrm>
                <a:off x="5361153" y="1966509"/>
                <a:ext cx="2815938" cy="2815477"/>
              </a:xfrm>
              <a:prstGeom prst="ellipse">
                <a:avLst/>
              </a:prstGeom>
              <a:solidFill>
                <a:srgbClr val="87C25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3331" name="Rectangle 19"/>
              <p:cNvSpPr>
                <a:spLocks noChangeArrowheads="1"/>
              </p:cNvSpPr>
              <p:nvPr/>
            </p:nvSpPr>
            <p:spPr bwMode="auto">
              <a:xfrm>
                <a:off x="5091306" y="4856801"/>
                <a:ext cx="3355633" cy="1200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I am a mobile phone!</a:t>
                </a:r>
              </a:p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I am made from lots of different materials </a:t>
                </a:r>
              </a:p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(such as glass and metal).</a:t>
                </a:r>
              </a:p>
            </p:txBody>
          </p:sp>
        </p:grpSp>
        <p:pic>
          <p:nvPicPr>
            <p:cNvPr id="13329" name="Picture 1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54844" y="2069079"/>
              <a:ext cx="974538" cy="17894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val 22"/>
          <p:cNvSpPr/>
          <p:nvPr/>
        </p:nvSpPr>
        <p:spPr>
          <a:xfrm>
            <a:off x="5434013" y="1517650"/>
            <a:ext cx="2816225" cy="2816225"/>
          </a:xfrm>
          <a:prstGeom prst="ellipse">
            <a:avLst/>
          </a:prstGeom>
          <a:solidFill>
            <a:srgbClr val="87C2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b="1" dirty="0"/>
              <a:t>?</a:t>
            </a:r>
          </a:p>
        </p:txBody>
      </p:sp>
      <p:sp>
        <p:nvSpPr>
          <p:cNvPr id="14339" name="Title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Am I? What Am I Made From?</a:t>
            </a:r>
          </a:p>
        </p:txBody>
      </p:sp>
      <p:sp>
        <p:nvSpPr>
          <p:cNvPr id="3" name="text 1"/>
          <p:cNvSpPr>
            <a:spLocks noChangeArrowheads="1"/>
          </p:cNvSpPr>
          <p:nvPr/>
        </p:nvSpPr>
        <p:spPr bwMode="auto">
          <a:xfrm>
            <a:off x="1760538" y="1574800"/>
            <a:ext cx="32432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am soft.</a:t>
            </a:r>
          </a:p>
        </p:txBody>
      </p:sp>
      <p:pic>
        <p:nvPicPr>
          <p:cNvPr id="6" name="2" descr="https://lh5.googleusercontent.com/TgCubZ2AiPdRQq7oWEPDsIDwnU4SP3BOF3ISBLcoKyqAkC3O7uGBJlHzfGg9j43Fx80LvEmpqlYdAkfzb0wCZq6Y5tGnRFZcORULwuwJPgBlloKZCaTy506SepZ-FdDtIxVHsPeeU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38" y="2306638"/>
            <a:ext cx="685800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3" descr="https://lh5.googleusercontent.com/TgCubZ2AiPdRQq7oWEPDsIDwnU4SP3BOF3ISBLcoKyqAkC3O7uGBJlHzfGg9j43Fx80LvEmpqlYdAkfzb0wCZq6Y5tGnRFZcORULwuwJPgBlloKZCaTy506SepZ-FdDtIxVHsPeeUv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3194050"/>
            <a:ext cx="684212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4" descr="https://lh5.googleusercontent.com/TgCubZ2AiPdRQq7oWEPDsIDwnU4SP3BOF3ISBLcoKyqAkC3O7uGBJlHzfGg9j43Fx80LvEmpqlYdAkfzb0wCZq6Y5tGnRFZcORULwuwJPgBlloKZCaTy506SepZ-FdDtIxVHsPeeU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38" y="4117975"/>
            <a:ext cx="685800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1" descr="https://lh5.googleusercontent.com/TgCubZ2AiPdRQq7oWEPDsIDwnU4SP3BOF3ISBLcoKyqAkC3O7uGBJlHzfGg9j43Fx80LvEmpqlYdAkfzb0wCZq6Y5tGnRFZcORULwuwJPgBlloKZCaTy506SepZ-FdDtIxVHsPeeU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38" y="1428750"/>
            <a:ext cx="685800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760538" y="2405063"/>
            <a:ext cx="27479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help to keep you warm.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760538" y="3328988"/>
            <a:ext cx="3989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come in different colours and sizes.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816100" y="4240213"/>
            <a:ext cx="1574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You wear me.</a:t>
            </a:r>
          </a:p>
        </p:txBody>
      </p:sp>
      <p:pic>
        <p:nvPicPr>
          <p:cNvPr id="13" name="seagull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13" y="4908550"/>
            <a:ext cx="2052637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349" name="Group 14"/>
          <p:cNvGrpSpPr>
            <a:grpSpLocks/>
          </p:cNvGrpSpPr>
          <p:nvPr/>
        </p:nvGrpSpPr>
        <p:grpSpPr bwMode="auto">
          <a:xfrm>
            <a:off x="2592388" y="5068888"/>
            <a:ext cx="2547937" cy="1020762"/>
            <a:chOff x="2592089" y="5068576"/>
            <a:chExt cx="2548429" cy="1021346"/>
          </a:xfrm>
        </p:grpSpPr>
        <p:pic>
          <p:nvPicPr>
            <p:cNvPr id="14357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592089" y="5068576"/>
              <a:ext cx="2548429" cy="1021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58" name="Rectangle 11"/>
            <p:cNvSpPr>
              <a:spLocks noChangeArrowheads="1"/>
            </p:cNvSpPr>
            <p:nvPr/>
          </p:nvSpPr>
          <p:spPr bwMode="auto">
            <a:xfrm>
              <a:off x="2892647" y="5258925"/>
              <a:ext cx="20095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Click on me to reveal the answer.</a:t>
              </a:r>
            </a:p>
          </p:txBody>
        </p:sp>
      </p:grp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4979988" y="1519238"/>
            <a:ext cx="3643312" cy="3821112"/>
            <a:chOff x="4979988" y="1518645"/>
            <a:chExt cx="3642731" cy="3822089"/>
          </a:xfrm>
        </p:grpSpPr>
        <p:grpSp>
          <p:nvGrpSpPr>
            <p:cNvPr id="14351" name="Group 24"/>
            <p:cNvGrpSpPr>
              <a:grpSpLocks/>
            </p:cNvGrpSpPr>
            <p:nvPr/>
          </p:nvGrpSpPr>
          <p:grpSpPr bwMode="auto">
            <a:xfrm>
              <a:off x="4979988" y="1518645"/>
              <a:ext cx="3642731" cy="3822089"/>
              <a:chOff x="4874825" y="1966509"/>
              <a:chExt cx="3642731" cy="3822089"/>
            </a:xfrm>
          </p:grpSpPr>
          <p:sp>
            <p:nvSpPr>
              <p:cNvPr id="16" name="Oval 15"/>
              <p:cNvSpPr/>
              <p:nvPr/>
            </p:nvSpPr>
            <p:spPr>
              <a:xfrm>
                <a:off x="5362109" y="1966509"/>
                <a:ext cx="2814189" cy="2815357"/>
              </a:xfrm>
              <a:prstGeom prst="ellipse">
                <a:avLst/>
              </a:prstGeom>
              <a:solidFill>
                <a:srgbClr val="87C25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4356" name="Rectangle 19"/>
              <p:cNvSpPr>
                <a:spLocks noChangeArrowheads="1"/>
              </p:cNvSpPr>
              <p:nvPr/>
            </p:nvSpPr>
            <p:spPr bwMode="auto">
              <a:xfrm>
                <a:off x="4874825" y="4865268"/>
                <a:ext cx="3642731" cy="923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I am clothing!</a:t>
                </a:r>
              </a:p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I am made from different fabrics</a:t>
                </a:r>
              </a:p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(such as wool and cotton).</a:t>
                </a:r>
              </a:p>
            </p:txBody>
          </p:sp>
        </p:grpSp>
        <p:pic>
          <p:nvPicPr>
            <p:cNvPr id="14352" name="Picture 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31156">
              <a:off x="5813015" y="1802062"/>
              <a:ext cx="2266729" cy="15080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3" name="Picture 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6445" y="2689360"/>
              <a:ext cx="1349524" cy="12150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4" name="Picture 1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76394" y="2901091"/>
              <a:ext cx="947787" cy="9424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36</TotalTime>
  <Words>345</Words>
  <Application>Microsoft Office PowerPoint</Application>
  <PresentationFormat>On-screen Show (4:3)</PresentationFormat>
  <Paragraphs>54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Sassoon Infant Rg</vt:lpstr>
      <vt:lpstr>Arial</vt:lpstr>
      <vt:lpstr>Twinkl SemiBold</vt:lpstr>
      <vt:lpstr>Calibri</vt:lpstr>
      <vt:lpstr>Twinkl</vt:lpstr>
      <vt:lpstr>Office Theme</vt:lpstr>
      <vt:lpstr>PowerPoint Presentation</vt:lpstr>
      <vt:lpstr>What Am I? What Am I Made From?</vt:lpstr>
      <vt:lpstr>What Am I? What Am I Made From?</vt:lpstr>
      <vt:lpstr>What Am I? What Am I Made From?</vt:lpstr>
      <vt:lpstr>What Am I? What Am I Made From?</vt:lpstr>
      <vt:lpstr>What Am I? What Am I Made From?</vt:lpstr>
      <vt:lpstr>What Am I? What Am I Made From?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Kerekes</dc:creator>
  <cp:lastModifiedBy>Janine Nayler</cp:lastModifiedBy>
  <cp:revision>5</cp:revision>
  <dcterms:created xsi:type="dcterms:W3CDTF">2018-02-27T15:24:41Z</dcterms:created>
  <dcterms:modified xsi:type="dcterms:W3CDTF">2021-01-18T13:16:37Z</dcterms:modified>
</cp:coreProperties>
</file>