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67" r:id="rId11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4"/>
      <p:bold r:id="rId15"/>
    </p:embeddedFont>
    <p:embeddedFont>
      <p:font typeface="Tuffy" panose="020B0603060100000000" pitchFamily="3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pitchFamily="2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BC0105"/>
    <a:srgbClr val="4DB1E3"/>
    <a:srgbClr val="DE1E5A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133" y="3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0A9ECC1-5637-42E6-B256-4354A7EBB94E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BC4B7EF-219B-42FD-BCFF-F8B3F0AAD5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264E36-43DD-4B36-BCBD-88D540551D5B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21431A9-1F5B-4BC4-A204-60A6FC50C2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1517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5576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8628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053778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76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\\resounddesign\resources\1e%20Topics\Nursery%20Rhymes\Old%20MacDonald%20Had%20a%20Farm\T-T-5588-Old-Macdonald-Had-a-Farm-Powerpoint\Backing%20Track\Old%20MacDonald%20Song.mp3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84162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408463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38525" y="2838450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787400" y="1370013"/>
            <a:ext cx="1717675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38525" y="1370013"/>
            <a:ext cx="171926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134100" y="137001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6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grpSp>
        <p:nvGrpSpPr>
          <p:cNvPr id="9227" name="Group 37"/>
          <p:cNvGrpSpPr>
            <a:grpSpLocks/>
          </p:cNvGrpSpPr>
          <p:nvPr/>
        </p:nvGrpSpPr>
        <p:grpSpPr bwMode="auto">
          <a:xfrm>
            <a:off x="5757863" y="3889375"/>
            <a:ext cx="2571750" cy="1601788"/>
            <a:chOff x="5758342" y="3336983"/>
            <a:chExt cx="2571925" cy="1601754"/>
          </a:xfrm>
        </p:grpSpPr>
        <p:cxnSp>
          <p:nvCxnSpPr>
            <p:cNvPr id="39" name="Straight Arrow Connector 38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35" name="Picture 3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1" name="Rectangle 40"/>
          <p:cNvSpPr/>
          <p:nvPr/>
        </p:nvSpPr>
        <p:spPr>
          <a:xfrm>
            <a:off x="6159500" y="5575300"/>
            <a:ext cx="2195513" cy="73342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The slides will automatically transition in time with the backing track. </a:t>
            </a:r>
          </a:p>
        </p:txBody>
      </p:sp>
      <p:grpSp>
        <p:nvGrpSpPr>
          <p:cNvPr id="9229" name="Group 41"/>
          <p:cNvGrpSpPr>
            <a:grpSpLocks/>
          </p:cNvGrpSpPr>
          <p:nvPr/>
        </p:nvGrpSpPr>
        <p:grpSpPr bwMode="auto">
          <a:xfrm>
            <a:off x="6164263" y="3157538"/>
            <a:ext cx="2165350" cy="647700"/>
            <a:chOff x="6164808" y="2589878"/>
            <a:chExt cx="2165459" cy="647296"/>
          </a:xfrm>
        </p:grpSpPr>
        <p:pic>
          <p:nvPicPr>
            <p:cNvPr id="9232" name="Picture 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4" name="Straight Arrow Connector 43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30" name="Title 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smtClean="0">
                <a:solidFill>
                  <a:schemeClr val="accent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Guidance for Audio PowerPoints</a:t>
            </a:r>
          </a:p>
        </p:txBody>
      </p:sp>
      <p:pic>
        <p:nvPicPr>
          <p:cNvPr id="9231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263" y="284638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ld MacDonald So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890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cat,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“meow, meow” here and a “meow, meow”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“meow,” there a “meow,” everywhere a “meow, meow.”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6" name="Sound Butt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3" y="3937000"/>
            <a:ext cx="2212975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7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cow,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“moo, moo” here and a “moo, moo”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“moo,” there a “moo,” everywhere a “moo, moo.”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288" y="3925888"/>
            <a:ext cx="3255962" cy="2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15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dog,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“woof, woof” here and a “woof, woof”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“woof,” there a “woof,” everywhere a “woof, woof.”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338" y="3990975"/>
            <a:ext cx="1711325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61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donkey,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“hee-haw” here and a “hee-haw”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“hee,” there a “haw,” everywhere a “hee-haw.”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075" y="3895725"/>
            <a:ext cx="260985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197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sheep,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“baa, baa” here and a “baa, baa”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“baa,” there a “baa,” everywhere a “baa, baa.”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75" y="4038600"/>
            <a:ext cx="2787650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08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duck,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“quack, quack” here and a “quack, quack”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“quack,” there a “quack,” everywhere a “quack, quack.”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4013200"/>
            <a:ext cx="2270125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766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horse,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“neigh, neigh” here and a “neigh, neigh”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“neigh,” there a “neigh,” everywhere a “neigh, neigh.”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038" y="4027488"/>
            <a:ext cx="320992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285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772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1400</TotalTime>
  <Words>502</Words>
  <Application>Microsoft Office PowerPoint</Application>
  <PresentationFormat>On-screen Show (4:3)</PresentationFormat>
  <Paragraphs>41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Sassoon Infant Rg</vt:lpstr>
      <vt:lpstr>Tuffy</vt:lpstr>
      <vt:lpstr>Calibri</vt:lpstr>
      <vt:lpstr>Twinkl</vt:lpstr>
      <vt:lpstr>Twinkl SemiBold</vt:lpstr>
      <vt:lpstr>Office Theme</vt:lpstr>
      <vt:lpstr>Guidance for Audio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137</cp:revision>
  <dcterms:created xsi:type="dcterms:W3CDTF">2014-10-01T16:09:27Z</dcterms:created>
  <dcterms:modified xsi:type="dcterms:W3CDTF">2021-01-25T10:54:02Z</dcterms:modified>
</cp:coreProperties>
</file>