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6" r:id="rId2"/>
    <p:sldId id="289" r:id="rId3"/>
    <p:sldId id="291" r:id="rId4"/>
    <p:sldId id="298" r:id="rId5"/>
    <p:sldId id="299" r:id="rId6"/>
    <p:sldId id="292" r:id="rId7"/>
    <p:sldId id="300" r:id="rId8"/>
    <p:sldId id="301" r:id="rId9"/>
    <p:sldId id="293" r:id="rId10"/>
    <p:sldId id="302" r:id="rId11"/>
    <p:sldId id="303" r:id="rId12"/>
    <p:sldId id="294" r:id="rId13"/>
    <p:sldId id="304" r:id="rId14"/>
    <p:sldId id="305" r:id="rId15"/>
    <p:sldId id="295" r:id="rId16"/>
    <p:sldId id="306" r:id="rId17"/>
    <p:sldId id="307" r:id="rId18"/>
    <p:sldId id="296" r:id="rId19"/>
    <p:sldId id="308" r:id="rId20"/>
    <p:sldId id="309" r:id="rId21"/>
    <p:sldId id="297" r:id="rId22"/>
    <p:sldId id="310" r:id="rId23"/>
    <p:sldId id="311" r:id="rId24"/>
    <p:sldId id="312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97FF"/>
    <a:srgbClr val="3353CC"/>
    <a:srgbClr val="3366FF"/>
    <a:srgbClr val="A568D2"/>
    <a:srgbClr val="FFF3B9"/>
    <a:srgbClr val="FF66FF"/>
    <a:srgbClr val="CC00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83" d="100"/>
          <a:sy n="83" d="100"/>
        </p:scale>
        <p:origin x="1858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64F436-D1D7-4406-814D-B60CF8BD2454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3DB5DF4-B335-448E-BDC8-7357E416F2E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E2E7FEE-1A97-4F63-9560-F43492F5F508}" type="slidenum">
              <a:rPr lang="en-GB" altLang="en-US" smtClean="0"/>
              <a:pPr/>
              <a:t>1</a:t>
            </a:fld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7234A-CA57-46DC-B0C7-5869AE202414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2D61E-6207-4566-9D89-CAB5A8165B1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869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F2C32-418D-4F7C-B3BC-6ACE6177E711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12A66-6433-416E-967E-DE115C9A8A6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5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7E5C0-A6F5-4056-907F-0313001ACFC4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D4264-76B1-4239-A0DF-7EE932C11C0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2781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8A836-C1B2-4F97-83E2-7CEEE0FF0C25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1BF69-DFCF-4A48-B5E9-C0AF797F85A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1184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21099-4594-49E5-BD56-074CE58FE0E0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7168A-3D7F-4723-AD56-3D610EE1948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94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1F7A-81E1-402F-AA2F-7F2BA162B997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F5678-E850-4B3B-80C2-6AB46A3730B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318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B4D5B-B367-4918-9F5D-143EEC483E82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FC88B-9123-4B85-B108-49B8E71B290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6817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F5842-9D34-46F2-9769-47B555442262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6C6E7-B222-4CDC-BAFC-8AB1F0B3F84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5051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A8E60-625D-4050-B44D-829B811A94FA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BF5BE-0A8D-4F57-9E61-9C7D34F6172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74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805A9-0207-4C9A-9D9E-5361283C919D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DD03F-7956-461C-BF9E-E0EF77DEE24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7099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89FA6-929C-4313-9972-E1BE39281A0D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7821-28AD-407D-A00D-559269BCE64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986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01191B-7086-4515-A43B-FCB3DEE015FE}" type="datetimeFigureOut">
              <a:rPr lang="en-GB"/>
              <a:pPr>
                <a:defRPr/>
              </a:pPr>
              <a:t>30/05/2020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994BAA-8868-4C4E-A451-582E0B51727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5.xm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9.png"/><Relationship Id="rId7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3.png"/><Relationship Id="rId7" Type="http://schemas.openxmlformats.org/officeDocument/2006/relationships/image" Target="../media/image5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slide" Target="slide17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" Target="slide20.xml"/><Relationship Id="rId7" Type="http://schemas.openxmlformats.org/officeDocument/2006/relationships/image" Target="../media/image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8.png"/><Relationship Id="rId7" Type="http://schemas.openxmlformats.org/officeDocument/2006/relationships/image" Target="../media/image5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307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038" y="1844675"/>
            <a:ext cx="6765925" cy="277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512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2840038"/>
            <a:ext cx="7546975" cy="117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6147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3014663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13" y="3014663"/>
            <a:ext cx="32972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13" y="4344988"/>
            <a:ext cx="32972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6153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71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819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3754438"/>
            <a:ext cx="6438900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9219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3014663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763" y="3014663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7763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9225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126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3759200"/>
            <a:ext cx="6604000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2291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1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2297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434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3759200"/>
            <a:ext cx="7042150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5363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3035300"/>
            <a:ext cx="329723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338" y="4325938"/>
            <a:ext cx="32972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432593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5369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638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74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806825"/>
            <a:ext cx="68230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8435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0" y="2992438"/>
            <a:ext cx="32972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50" y="2992438"/>
            <a:ext cx="32972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432593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350" y="4322763"/>
            <a:ext cx="32972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8441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946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048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925" y="3806825"/>
            <a:ext cx="628015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1507" name="Picture 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3035300"/>
            <a:ext cx="3297238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0" y="4344988"/>
            <a:ext cx="32972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434498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1513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253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355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806825"/>
            <a:ext cx="68357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4579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538" y="3035300"/>
            <a:ext cx="32988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88" y="432593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538" y="4325938"/>
            <a:ext cx="32988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693738"/>
            <a:ext cx="741362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558800" y="1989138"/>
            <a:ext cx="7962900" cy="1444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4585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previousslide"/>
          </p:cNvPr>
          <p:cNvSpPr/>
          <p:nvPr/>
        </p:nvSpPr>
        <p:spPr>
          <a:xfrm>
            <a:off x="4248150" y="4584700"/>
            <a:ext cx="647700" cy="504825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560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285875"/>
            <a:ext cx="7413625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" name="Left Arrow 1">
            <a:hlinkClick r:id="" action="ppaction://hlinkshowjump?jump=nextslide"/>
          </p:cNvPr>
          <p:cNvSpPr/>
          <p:nvPr/>
        </p:nvSpPr>
        <p:spPr>
          <a:xfrm flipH="1">
            <a:off x="4248150" y="5187950"/>
            <a:ext cx="647700" cy="504825"/>
          </a:xfrm>
          <a:prstGeom prst="lef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662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869950"/>
            <a:ext cx="7413625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759200"/>
            <a:ext cx="6461125" cy="96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90550" y="503238"/>
            <a:ext cx="7962900" cy="5851525"/>
          </a:xfrm>
          <a:prstGeom prst="rect">
            <a:avLst/>
          </a:prstGeom>
          <a:solidFill>
            <a:schemeClr val="bg1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2800" dirty="0"/>
          </a:p>
        </p:txBody>
      </p:sp>
      <p:pic>
        <p:nvPicPr>
          <p:cNvPr id="2765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465388"/>
            <a:ext cx="3962400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5965825"/>
            <a:ext cx="976312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1071</TotalTime>
  <Words>1</Words>
  <Application>Microsoft Office PowerPoint</Application>
  <PresentationFormat>On-screen Show (4:3)</PresentationFormat>
  <Paragraphs>1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580</cp:revision>
  <dcterms:created xsi:type="dcterms:W3CDTF">2012-11-21T10:26:22Z</dcterms:created>
  <dcterms:modified xsi:type="dcterms:W3CDTF">2020-05-30T15:54:20Z</dcterms:modified>
</cp:coreProperties>
</file>